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Century Gothic"/>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CenturyGothic-bold.fntdata"/><Relationship Id="rId23" Type="http://schemas.openxmlformats.org/officeDocument/2006/relationships/font" Target="fonts/CenturyGothic-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enturyGothic-boldItalic.fntdata"/><Relationship Id="rId25" Type="http://schemas.openxmlformats.org/officeDocument/2006/relationships/font" Target="fonts/CenturyGothic-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87b1baf97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d87b1baf97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87b1baf97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87b1baf97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87b1baf97_1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87b1baf97_1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87b1baf97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d87b1baf97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87b1baf97_1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d87b1baf97_1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87b1baf97_17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87b1baf97_17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d87b1baf97_17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d87b1baf97_17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d87b1baf97_17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d87b1baf97_17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d87b1baf97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d87b1baf97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d501d6ae8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d501d6ae8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87b1baf9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87b1baf9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87b1baf97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d87b1baf97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87b1baf97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87b1baf97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87b1baf97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d87b1baf97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87b1baf97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d87b1baf97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87b1baf97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87b1baf97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2"/>
          <p:cNvGrpSpPr/>
          <p:nvPr/>
        </p:nvGrpSpPr>
        <p:grpSpPr>
          <a:xfrm>
            <a:off x="0" y="0"/>
            <a:ext cx="9144009" cy="5143500"/>
            <a:chOff x="0" y="0"/>
            <a:chExt cx="12192011" cy="6858000"/>
          </a:xfrm>
        </p:grpSpPr>
        <p:sp>
          <p:nvSpPr>
            <p:cNvPr id="24" name="Google Shape;24;p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 name="Google Shape;25;p2"/>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6" name="Google Shape;26;p2"/>
          <p:cNvSpPr txBox="1"/>
          <p:nvPr>
            <p:ph type="ctrTitle"/>
          </p:nvPr>
        </p:nvSpPr>
        <p:spPr>
          <a:xfrm>
            <a:off x="866216" y="1574800"/>
            <a:ext cx="6619200" cy="20082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4100"/>
              <a:buFont typeface="Century Gothic"/>
              <a:buNone/>
              <a:defRPr sz="41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Google Shape;27;p2"/>
          <p:cNvSpPr txBox="1"/>
          <p:nvPr>
            <p:ph idx="1" type="subTitle"/>
          </p:nvPr>
        </p:nvSpPr>
        <p:spPr>
          <a:xfrm>
            <a:off x="866216" y="3583035"/>
            <a:ext cx="6619200" cy="646200"/>
          </a:xfrm>
          <a:prstGeom prst="rect">
            <a:avLst/>
          </a:prstGeom>
          <a:noFill/>
          <a:ln>
            <a:noFill/>
          </a:ln>
        </p:spPr>
        <p:txBody>
          <a:bodyPr anchorCtr="0" anchor="t" bIns="34275" lIns="68575" spcFirstLastPara="1" rIns="68575" wrap="square" tIns="34275">
            <a:normAutofit/>
          </a:bodyPr>
          <a:lstStyle>
            <a:lvl1pPr lvl="0" algn="l">
              <a:spcBef>
                <a:spcPts val="800"/>
              </a:spcBef>
              <a:spcAft>
                <a:spcPts val="0"/>
              </a:spcAft>
              <a:buSzPts val="1100"/>
              <a:buNone/>
              <a:defRPr cap="none">
                <a:solidFill>
                  <a:srgbClr val="EE52A4"/>
                </a:solidFill>
              </a:defRPr>
            </a:lvl1pPr>
            <a:lvl2pPr lvl="1" algn="ctr">
              <a:spcBef>
                <a:spcPts val="800"/>
              </a:spcBef>
              <a:spcAft>
                <a:spcPts val="0"/>
              </a:spcAft>
              <a:buSzPts val="1000"/>
              <a:buNone/>
              <a:defRPr>
                <a:solidFill>
                  <a:srgbClr val="888888"/>
                </a:solidFill>
              </a:defRPr>
            </a:lvl2pPr>
            <a:lvl3pPr lvl="2" algn="ctr">
              <a:spcBef>
                <a:spcPts val="800"/>
              </a:spcBef>
              <a:spcAft>
                <a:spcPts val="0"/>
              </a:spcAft>
              <a:buSzPts val="800"/>
              <a:buNone/>
              <a:defRPr>
                <a:solidFill>
                  <a:srgbClr val="888888"/>
                </a:solidFill>
              </a:defRPr>
            </a:lvl3pPr>
            <a:lvl4pPr lvl="3" algn="ctr">
              <a:spcBef>
                <a:spcPts val="800"/>
              </a:spcBef>
              <a:spcAft>
                <a:spcPts val="0"/>
              </a:spcAft>
              <a:buSzPts val="700"/>
              <a:buNone/>
              <a:defRPr>
                <a:solidFill>
                  <a:srgbClr val="888888"/>
                </a:solidFill>
              </a:defRPr>
            </a:lvl4pPr>
            <a:lvl5pPr lvl="4" algn="ctr">
              <a:spcBef>
                <a:spcPts val="800"/>
              </a:spcBef>
              <a:spcAft>
                <a:spcPts val="0"/>
              </a:spcAft>
              <a:buSzPts val="700"/>
              <a:buNone/>
              <a:defRPr>
                <a:solidFill>
                  <a:srgbClr val="888888"/>
                </a:solidFill>
              </a:defRPr>
            </a:lvl5pPr>
            <a:lvl6pPr lvl="5" algn="ctr">
              <a:spcBef>
                <a:spcPts val="800"/>
              </a:spcBef>
              <a:spcAft>
                <a:spcPts val="0"/>
              </a:spcAft>
              <a:buSzPts val="700"/>
              <a:buNone/>
              <a:defRPr>
                <a:solidFill>
                  <a:srgbClr val="888888"/>
                </a:solidFill>
              </a:defRPr>
            </a:lvl6pPr>
            <a:lvl7pPr lvl="6" algn="ctr">
              <a:spcBef>
                <a:spcPts val="800"/>
              </a:spcBef>
              <a:spcAft>
                <a:spcPts val="0"/>
              </a:spcAft>
              <a:buSzPts val="700"/>
              <a:buNone/>
              <a:defRPr>
                <a:solidFill>
                  <a:srgbClr val="888888"/>
                </a:solidFill>
              </a:defRPr>
            </a:lvl7pPr>
            <a:lvl8pPr lvl="7" algn="ctr">
              <a:spcBef>
                <a:spcPts val="800"/>
              </a:spcBef>
              <a:spcAft>
                <a:spcPts val="0"/>
              </a:spcAft>
              <a:buSzPts val="700"/>
              <a:buNone/>
              <a:defRPr>
                <a:solidFill>
                  <a:srgbClr val="888888"/>
                </a:solidFill>
              </a:defRPr>
            </a:lvl8pPr>
            <a:lvl9pPr lvl="8" algn="ctr">
              <a:spcBef>
                <a:spcPts val="800"/>
              </a:spcBef>
              <a:spcAft>
                <a:spcPts val="0"/>
              </a:spcAft>
              <a:buSzPts val="700"/>
              <a:buNone/>
              <a:defRPr>
                <a:solidFill>
                  <a:srgbClr val="888888"/>
                </a:solidFill>
              </a:defRPr>
            </a:lvl9pPr>
          </a:lstStyle>
          <a:p/>
        </p:txBody>
      </p:sp>
      <p:sp>
        <p:nvSpPr>
          <p:cNvPr id="28" name="Google Shape;28;p2"/>
          <p:cNvSpPr txBox="1"/>
          <p:nvPr>
            <p:ph idx="10" type="dt"/>
          </p:nvPr>
        </p:nvSpPr>
        <p:spPr>
          <a:xfrm rot="5400000">
            <a:off x="7619312" y="1344093"/>
            <a:ext cx="742800" cy="228600"/>
          </a:xfrm>
          <a:prstGeom prst="rect">
            <a:avLst/>
          </a:prstGeom>
          <a:noFill/>
          <a:ln>
            <a:noFill/>
          </a:ln>
        </p:spPr>
        <p:txBody>
          <a:bodyPr anchorCtr="0" anchor="t" bIns="34275" lIns="68575" spcFirstLastPara="1" rIns="68575" wrap="square" tIns="34275">
            <a:noAutofit/>
          </a:bodyPr>
          <a:lstStyle>
            <a:lvl1pPr lvl="0" algn="l">
              <a:spcBef>
                <a:spcPts val="0"/>
              </a:spcBef>
              <a:spcAft>
                <a:spcPts val="0"/>
              </a:spcAft>
              <a:buSzPts val="1100"/>
              <a:buNone/>
              <a:defRPr b="0" i="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 name="Google Shape;29;p2"/>
          <p:cNvSpPr txBox="1"/>
          <p:nvPr>
            <p:ph idx="11" type="ftr"/>
          </p:nvPr>
        </p:nvSpPr>
        <p:spPr>
          <a:xfrm rot="5400000">
            <a:off x="6714056" y="2420801"/>
            <a:ext cx="2894700" cy="2286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0" name="Google Shape;30;p2"/>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1" name="Google Shape;31;p2"/>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20" name="Shape 120"/>
        <p:cNvGrpSpPr/>
        <p:nvPr/>
      </p:nvGrpSpPr>
      <p:grpSpPr>
        <a:xfrm>
          <a:off x="0" y="0"/>
          <a:ext cx="0" cy="0"/>
          <a:chOff x="0" y="0"/>
          <a:chExt cx="0" cy="0"/>
        </a:xfrm>
      </p:grpSpPr>
      <p:grpSp>
        <p:nvGrpSpPr>
          <p:cNvPr id="121" name="Google Shape;121;p11"/>
          <p:cNvGrpSpPr/>
          <p:nvPr/>
        </p:nvGrpSpPr>
        <p:grpSpPr>
          <a:xfrm>
            <a:off x="0" y="0"/>
            <a:ext cx="9144009" cy="5143500"/>
            <a:chOff x="0" y="0"/>
            <a:chExt cx="12192011" cy="6858000"/>
          </a:xfrm>
        </p:grpSpPr>
        <p:sp>
          <p:nvSpPr>
            <p:cNvPr id="122" name="Google Shape;122;p1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3" name="Google Shape;123;p1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4" name="Google Shape;124;p1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1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6" name="Google Shape;126;p1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7" name="Google Shape;127;p1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8" name="Google Shape;128;p11"/>
            <p:cNvSpPr/>
            <p:nvPr/>
          </p:nvSpPr>
          <p:spPr>
            <a:xfrm rot="10371520">
              <a:off x="263754" y="4438261"/>
              <a:ext cx="3299420"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9" name="Google Shape;129;p11"/>
            <p:cNvSpPr/>
            <p:nvPr/>
          </p:nvSpPr>
          <p:spPr>
            <a:xfrm rot="10800000">
              <a:off x="459506" y="321130"/>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0" name="Google Shape;130;p11"/>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1" name="Google Shape;131;p11"/>
          <p:cNvSpPr txBox="1"/>
          <p:nvPr>
            <p:ph type="title"/>
          </p:nvPr>
        </p:nvSpPr>
        <p:spPr>
          <a:xfrm>
            <a:off x="866216" y="3727445"/>
            <a:ext cx="6619200" cy="4251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lt2"/>
              </a:buClr>
              <a:buSzPts val="1800"/>
              <a:buFont typeface="Century Gothic"/>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11"/>
          <p:cNvSpPr/>
          <p:nvPr>
            <p:ph idx="2" type="pic"/>
          </p:nvPr>
        </p:nvSpPr>
        <p:spPr>
          <a:xfrm>
            <a:off x="866216" y="514350"/>
            <a:ext cx="6619200" cy="25719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34275" lIns="68575" spcFirstLastPara="1" rIns="68575" wrap="square" tIns="34275">
            <a:noAutofit/>
          </a:bodyPr>
          <a:lstStyle>
            <a:lvl1pPr lvl="0" marR="0" rtl="0" algn="ctr">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1pPr>
            <a:lvl2pPr lvl="1"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2pPr>
            <a:lvl3pPr lvl="2"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3pPr>
            <a:lvl4pPr lvl="3"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4pPr>
            <a:lvl5pPr lvl="4"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5pPr>
            <a:lvl6pPr lvl="5"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6pPr>
            <a:lvl7pPr lvl="6"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7pPr>
            <a:lvl8pPr lvl="7"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8pPr>
            <a:lvl9pPr lvl="8"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133" name="Google Shape;133;p11"/>
          <p:cNvSpPr txBox="1"/>
          <p:nvPr>
            <p:ph idx="1" type="body"/>
          </p:nvPr>
        </p:nvSpPr>
        <p:spPr>
          <a:xfrm>
            <a:off x="866216" y="4152499"/>
            <a:ext cx="6619200" cy="3702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700"/>
              <a:buNone/>
              <a:defRPr sz="900">
                <a:solidFill>
                  <a:srgbClr val="EE52A4"/>
                </a:solidFill>
              </a:defRPr>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34" name="Google Shape;134;p11"/>
          <p:cNvSpPr txBox="1"/>
          <p:nvPr>
            <p:ph idx="10" type="dt"/>
          </p:nvPr>
        </p:nvSpPr>
        <p:spPr>
          <a:xfrm>
            <a:off x="7989828" y="4793878"/>
            <a:ext cx="742800" cy="2286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11"/>
          <p:cNvSpPr txBox="1"/>
          <p:nvPr>
            <p:ph idx="11" type="ftr"/>
          </p:nvPr>
        </p:nvSpPr>
        <p:spPr>
          <a:xfrm>
            <a:off x="420833" y="4793878"/>
            <a:ext cx="2894700" cy="2286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11"/>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7" name="Google Shape;137;p11"/>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showMasterSp="0">
  <p:cSld name="Title and Caption">
    <p:spTree>
      <p:nvGrpSpPr>
        <p:cNvPr id="138" name="Shape 138"/>
        <p:cNvGrpSpPr/>
        <p:nvPr/>
      </p:nvGrpSpPr>
      <p:grpSpPr>
        <a:xfrm>
          <a:off x="0" y="0"/>
          <a:ext cx="0" cy="0"/>
          <a:chOff x="0" y="0"/>
          <a:chExt cx="0" cy="0"/>
        </a:xfrm>
      </p:grpSpPr>
      <p:grpSp>
        <p:nvGrpSpPr>
          <p:cNvPr id="139" name="Google Shape;139;p12"/>
          <p:cNvGrpSpPr/>
          <p:nvPr/>
        </p:nvGrpSpPr>
        <p:grpSpPr>
          <a:xfrm>
            <a:off x="0" y="0"/>
            <a:ext cx="9144009" cy="5143500"/>
            <a:chOff x="0" y="0"/>
            <a:chExt cx="12192011" cy="6858000"/>
          </a:xfrm>
        </p:grpSpPr>
        <p:sp>
          <p:nvSpPr>
            <p:cNvPr id="140" name="Google Shape;140;p1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1" name="Google Shape;141;p1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2" name="Google Shape;142;p1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3" name="Google Shape;143;p12"/>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4" name="Google Shape;144;p12"/>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5" name="Google Shape;145;p12"/>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6" name="Google Shape;146;p12"/>
            <p:cNvSpPr/>
            <p:nvPr/>
          </p:nvSpPr>
          <p:spPr>
            <a:xfrm rot="-589939">
              <a:off x="8490949" y="2714870"/>
              <a:ext cx="3299413"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7" name="Google Shape;147;p12"/>
            <p:cNvSpPr/>
            <p:nvPr/>
          </p:nvSpPr>
          <p:spPr>
            <a:xfrm>
              <a:off x="455612" y="2801319"/>
              <a:ext cx="11277600" cy="3602637"/>
            </a:xfrm>
            <a:custGeom>
              <a:rect b="b" l="l" r="r" t="t"/>
              <a:pathLst>
                <a:path extrusionOk="0" h="7946" w="1000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48" name="Google Shape;148;p12"/>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9" name="Google Shape;149;p12"/>
          <p:cNvSpPr txBox="1"/>
          <p:nvPr>
            <p:ph type="title"/>
          </p:nvPr>
        </p:nvSpPr>
        <p:spPr>
          <a:xfrm>
            <a:off x="861599" y="797563"/>
            <a:ext cx="6624000" cy="10296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2"/>
              </a:buClr>
              <a:buSzPts val="3000"/>
              <a:buFont typeface="Century Gothic"/>
              <a:buNone/>
              <a:defRPr sz="30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0" name="Google Shape;150;p12"/>
          <p:cNvSpPr txBox="1"/>
          <p:nvPr>
            <p:ph idx="1" type="body"/>
          </p:nvPr>
        </p:nvSpPr>
        <p:spPr>
          <a:xfrm>
            <a:off x="866216" y="2657475"/>
            <a:ext cx="6619200" cy="1857300"/>
          </a:xfrm>
          <a:prstGeom prst="rect">
            <a:avLst/>
          </a:prstGeom>
          <a:noFill/>
          <a:ln>
            <a:noFill/>
          </a:ln>
        </p:spPr>
        <p:txBody>
          <a:bodyPr anchorCtr="0" anchor="ctr" bIns="34275" lIns="68575" spcFirstLastPara="1" rIns="68575" wrap="square" tIns="34275">
            <a:normAutofit/>
          </a:bodyPr>
          <a:lstStyle>
            <a:lvl1pPr indent="-228600" lvl="0" marL="457200" algn="l">
              <a:spcBef>
                <a:spcPts val="800"/>
              </a:spcBef>
              <a:spcAft>
                <a:spcPts val="0"/>
              </a:spcAft>
              <a:buSzPts val="1100"/>
              <a:buNone/>
              <a:defRPr sz="14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51" name="Google Shape;151;p12"/>
          <p:cNvSpPr txBox="1"/>
          <p:nvPr>
            <p:ph idx="10" type="dt"/>
          </p:nvPr>
        </p:nvSpPr>
        <p:spPr>
          <a:xfrm>
            <a:off x="7989828" y="4793878"/>
            <a:ext cx="742800" cy="2286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2" name="Google Shape;152;p12"/>
          <p:cNvSpPr txBox="1"/>
          <p:nvPr>
            <p:ph idx="11" type="ftr"/>
          </p:nvPr>
        </p:nvSpPr>
        <p:spPr>
          <a:xfrm>
            <a:off x="420833" y="4793878"/>
            <a:ext cx="2894700" cy="2286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3" name="Google Shape;153;p12"/>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 name="Google Shape;154;p12"/>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showMasterSp="0">
  <p:cSld name="Quote with Caption">
    <p:spTree>
      <p:nvGrpSpPr>
        <p:cNvPr id="155" name="Shape 155"/>
        <p:cNvGrpSpPr/>
        <p:nvPr/>
      </p:nvGrpSpPr>
      <p:grpSpPr>
        <a:xfrm>
          <a:off x="0" y="0"/>
          <a:ext cx="0" cy="0"/>
          <a:chOff x="0" y="0"/>
          <a:chExt cx="0" cy="0"/>
        </a:xfrm>
      </p:grpSpPr>
      <p:grpSp>
        <p:nvGrpSpPr>
          <p:cNvPr id="156" name="Google Shape;156;p13"/>
          <p:cNvGrpSpPr/>
          <p:nvPr/>
        </p:nvGrpSpPr>
        <p:grpSpPr>
          <a:xfrm>
            <a:off x="0" y="0"/>
            <a:ext cx="9144009" cy="5143500"/>
            <a:chOff x="0" y="0"/>
            <a:chExt cx="12192011" cy="6858000"/>
          </a:xfrm>
        </p:grpSpPr>
        <p:sp>
          <p:nvSpPr>
            <p:cNvPr id="157" name="Google Shape;157;p1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 name="Google Shape;158;p13"/>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9" name="Google Shape;159;p1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0" name="Google Shape;160;p13"/>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1" name="Google Shape;161;p13"/>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2" name="Google Shape;162;p13"/>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3" name="Google Shape;163;p13"/>
            <p:cNvSpPr/>
            <p:nvPr/>
          </p:nvSpPr>
          <p:spPr>
            <a:xfrm rot="-589939">
              <a:off x="8490949" y="4185114"/>
              <a:ext cx="3299413"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 name="Google Shape;164;p13"/>
            <p:cNvSpPr/>
            <p:nvPr/>
          </p:nvSpPr>
          <p:spPr>
            <a:xfrm>
              <a:off x="455612" y="4241801"/>
              <a:ext cx="11277600" cy="2337160"/>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5" name="Google Shape;165;p13"/>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6" name="Google Shape;166;p13"/>
          <p:cNvSpPr txBox="1"/>
          <p:nvPr/>
        </p:nvSpPr>
        <p:spPr>
          <a:xfrm>
            <a:off x="661175" y="455502"/>
            <a:ext cx="601500" cy="11775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7200" u="none" cap="none" strike="noStrike">
                <a:solidFill>
                  <a:srgbClr val="EE52A4"/>
                </a:solidFill>
                <a:latin typeface="Arial"/>
                <a:ea typeface="Arial"/>
                <a:cs typeface="Arial"/>
                <a:sym typeface="Arial"/>
              </a:rPr>
              <a:t>“</a:t>
            </a:r>
            <a:endParaRPr sz="1100"/>
          </a:p>
        </p:txBody>
      </p:sp>
      <p:sp>
        <p:nvSpPr>
          <p:cNvPr id="167" name="Google Shape;167;p13"/>
          <p:cNvSpPr txBox="1"/>
          <p:nvPr/>
        </p:nvSpPr>
        <p:spPr>
          <a:xfrm>
            <a:off x="7413343" y="1960340"/>
            <a:ext cx="489600" cy="11775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b="0" i="0" lang="en" sz="7200" u="none" cap="none" strike="noStrike">
                <a:solidFill>
                  <a:srgbClr val="EE52A4"/>
                </a:solidFill>
                <a:latin typeface="Arial"/>
                <a:ea typeface="Arial"/>
                <a:cs typeface="Arial"/>
                <a:sym typeface="Arial"/>
              </a:rPr>
              <a:t>”</a:t>
            </a:r>
            <a:endParaRPr sz="1100"/>
          </a:p>
        </p:txBody>
      </p:sp>
      <p:sp>
        <p:nvSpPr>
          <p:cNvPr id="168" name="Google Shape;168;p13"/>
          <p:cNvSpPr txBox="1"/>
          <p:nvPr>
            <p:ph type="title"/>
          </p:nvPr>
        </p:nvSpPr>
        <p:spPr>
          <a:xfrm>
            <a:off x="1186409" y="736600"/>
            <a:ext cx="6340500" cy="20226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2"/>
              </a:buClr>
              <a:buSzPts val="3000"/>
              <a:buFont typeface="Century Gothic"/>
              <a:buNone/>
              <a:defRPr sz="30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9" name="Google Shape;169;p13"/>
          <p:cNvSpPr txBox="1"/>
          <p:nvPr>
            <p:ph idx="1" type="body"/>
          </p:nvPr>
        </p:nvSpPr>
        <p:spPr>
          <a:xfrm>
            <a:off x="1459459" y="2759075"/>
            <a:ext cx="5798400" cy="2565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b="0" i="0" sz="1100" cap="small">
                <a:solidFill>
                  <a:srgbClr val="EE52A4"/>
                </a:solidFill>
                <a:latin typeface="Century Gothic"/>
                <a:ea typeface="Century Gothic"/>
                <a:cs typeface="Century Gothic"/>
                <a:sym typeface="Century Gothic"/>
              </a:defRPr>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70" name="Google Shape;170;p13"/>
          <p:cNvSpPr txBox="1"/>
          <p:nvPr>
            <p:ph idx="2" type="body"/>
          </p:nvPr>
        </p:nvSpPr>
        <p:spPr>
          <a:xfrm>
            <a:off x="866216" y="3771899"/>
            <a:ext cx="6933600" cy="748500"/>
          </a:xfrm>
          <a:prstGeom prst="rect">
            <a:avLst/>
          </a:prstGeom>
          <a:noFill/>
          <a:ln>
            <a:noFill/>
          </a:ln>
        </p:spPr>
        <p:txBody>
          <a:bodyPr anchorCtr="0" anchor="ctr"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71" name="Google Shape;171;p13"/>
          <p:cNvSpPr txBox="1"/>
          <p:nvPr>
            <p:ph idx="10" type="dt"/>
          </p:nvPr>
        </p:nvSpPr>
        <p:spPr>
          <a:xfrm>
            <a:off x="7989828" y="4793878"/>
            <a:ext cx="742800" cy="2286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2" name="Google Shape;172;p13"/>
          <p:cNvSpPr txBox="1"/>
          <p:nvPr>
            <p:ph idx="11" type="ftr"/>
          </p:nvPr>
        </p:nvSpPr>
        <p:spPr>
          <a:xfrm>
            <a:off x="420833" y="4793878"/>
            <a:ext cx="2894700" cy="2286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3" name="Google Shape;173;p13"/>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4" name="Google Shape;174;p13"/>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showMasterSp="0">
  <p:cSld name="Name Card">
    <p:spTree>
      <p:nvGrpSpPr>
        <p:cNvPr id="175" name="Shape 175"/>
        <p:cNvGrpSpPr/>
        <p:nvPr/>
      </p:nvGrpSpPr>
      <p:grpSpPr>
        <a:xfrm>
          <a:off x="0" y="0"/>
          <a:ext cx="0" cy="0"/>
          <a:chOff x="0" y="0"/>
          <a:chExt cx="0" cy="0"/>
        </a:xfrm>
      </p:grpSpPr>
      <p:grpSp>
        <p:nvGrpSpPr>
          <p:cNvPr id="176" name="Google Shape;176;p14"/>
          <p:cNvGrpSpPr/>
          <p:nvPr/>
        </p:nvGrpSpPr>
        <p:grpSpPr>
          <a:xfrm>
            <a:off x="0" y="0"/>
            <a:ext cx="9144009" cy="5143500"/>
            <a:chOff x="0" y="0"/>
            <a:chExt cx="12192011" cy="6858000"/>
          </a:xfrm>
        </p:grpSpPr>
        <p:sp>
          <p:nvSpPr>
            <p:cNvPr id="177" name="Google Shape;177;p1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8" name="Google Shape;178;p1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9" name="Google Shape;179;p1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0" name="Google Shape;180;p1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1" name="Google Shape;181;p1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2" name="Google Shape;182;p1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3" name="Google Shape;183;p14"/>
            <p:cNvSpPr/>
            <p:nvPr/>
          </p:nvSpPr>
          <p:spPr>
            <a:xfrm rot="-589939">
              <a:off x="8490949" y="4193580"/>
              <a:ext cx="3299413"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4" name="Google Shape;184;p14"/>
            <p:cNvSpPr/>
            <p:nvPr/>
          </p:nvSpPr>
          <p:spPr>
            <a:xfrm>
              <a:off x="455612" y="4241801"/>
              <a:ext cx="11277600" cy="2337160"/>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5" name="Google Shape;185;p14"/>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6" name="Google Shape;186;p14"/>
          <p:cNvSpPr txBox="1"/>
          <p:nvPr>
            <p:ph type="title"/>
          </p:nvPr>
        </p:nvSpPr>
        <p:spPr>
          <a:xfrm>
            <a:off x="866216" y="1778000"/>
            <a:ext cx="6619200" cy="13668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3000"/>
              <a:buFont typeface="Century Gothic"/>
              <a:buNone/>
              <a:defRPr b="0" sz="30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7" name="Google Shape;187;p14"/>
          <p:cNvSpPr txBox="1"/>
          <p:nvPr>
            <p:ph idx="1" type="body"/>
          </p:nvPr>
        </p:nvSpPr>
        <p:spPr>
          <a:xfrm>
            <a:off x="866216" y="3768725"/>
            <a:ext cx="6619200" cy="6453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1200"/>
              <a:buNone/>
              <a:defRPr sz="1500" cap="none">
                <a:solidFill>
                  <a:srgbClr val="EE52A4"/>
                </a:solidFill>
              </a:defRPr>
            </a:lvl1pPr>
            <a:lvl2pPr indent="-228600" lvl="1" marL="914400" algn="l">
              <a:spcBef>
                <a:spcPts val="800"/>
              </a:spcBef>
              <a:spcAft>
                <a:spcPts val="0"/>
              </a:spcAft>
              <a:buSzPts val="1100"/>
              <a:buNone/>
              <a:defRPr sz="1400">
                <a:solidFill>
                  <a:srgbClr val="888888"/>
                </a:solidFill>
              </a:defRPr>
            </a:lvl2pPr>
            <a:lvl3pPr indent="-228600" lvl="2" marL="1371600" algn="l">
              <a:spcBef>
                <a:spcPts val="800"/>
              </a:spcBef>
              <a:spcAft>
                <a:spcPts val="0"/>
              </a:spcAft>
              <a:buSzPts val="1000"/>
              <a:buNone/>
              <a:defRPr sz="1200">
                <a:solidFill>
                  <a:srgbClr val="888888"/>
                </a:solidFill>
              </a:defRPr>
            </a:lvl3pPr>
            <a:lvl4pPr indent="-228600" lvl="3" marL="1828800" algn="l">
              <a:spcBef>
                <a:spcPts val="800"/>
              </a:spcBef>
              <a:spcAft>
                <a:spcPts val="0"/>
              </a:spcAft>
              <a:buSzPts val="800"/>
              <a:buNone/>
              <a:defRPr sz="1100">
                <a:solidFill>
                  <a:srgbClr val="888888"/>
                </a:solidFill>
              </a:defRPr>
            </a:lvl4pPr>
            <a:lvl5pPr indent="-228600" lvl="4" marL="2286000" algn="l">
              <a:spcBef>
                <a:spcPts val="800"/>
              </a:spcBef>
              <a:spcAft>
                <a:spcPts val="0"/>
              </a:spcAft>
              <a:buSzPts val="800"/>
              <a:buNone/>
              <a:defRPr sz="1100">
                <a:solidFill>
                  <a:srgbClr val="888888"/>
                </a:solidFill>
              </a:defRPr>
            </a:lvl5pPr>
            <a:lvl6pPr indent="-228600" lvl="5" marL="2743200" algn="l">
              <a:spcBef>
                <a:spcPts val="800"/>
              </a:spcBef>
              <a:spcAft>
                <a:spcPts val="0"/>
              </a:spcAft>
              <a:buSzPts val="800"/>
              <a:buNone/>
              <a:defRPr sz="1100">
                <a:solidFill>
                  <a:srgbClr val="888888"/>
                </a:solidFill>
              </a:defRPr>
            </a:lvl6pPr>
            <a:lvl7pPr indent="-228600" lvl="6" marL="3200400" algn="l">
              <a:spcBef>
                <a:spcPts val="800"/>
              </a:spcBef>
              <a:spcAft>
                <a:spcPts val="0"/>
              </a:spcAft>
              <a:buSzPts val="800"/>
              <a:buNone/>
              <a:defRPr sz="1100">
                <a:solidFill>
                  <a:srgbClr val="888888"/>
                </a:solidFill>
              </a:defRPr>
            </a:lvl7pPr>
            <a:lvl8pPr indent="-228600" lvl="7" marL="3657600" algn="l">
              <a:spcBef>
                <a:spcPts val="800"/>
              </a:spcBef>
              <a:spcAft>
                <a:spcPts val="0"/>
              </a:spcAft>
              <a:buSzPts val="800"/>
              <a:buNone/>
              <a:defRPr sz="1100">
                <a:solidFill>
                  <a:srgbClr val="888888"/>
                </a:solidFill>
              </a:defRPr>
            </a:lvl8pPr>
            <a:lvl9pPr indent="-228600" lvl="8" marL="4114800" algn="l">
              <a:spcBef>
                <a:spcPts val="800"/>
              </a:spcBef>
              <a:spcAft>
                <a:spcPts val="0"/>
              </a:spcAft>
              <a:buSzPts val="800"/>
              <a:buNone/>
              <a:defRPr sz="1100">
                <a:solidFill>
                  <a:srgbClr val="888888"/>
                </a:solidFill>
              </a:defRPr>
            </a:lvl9pPr>
          </a:lstStyle>
          <a:p/>
        </p:txBody>
      </p:sp>
      <p:sp>
        <p:nvSpPr>
          <p:cNvPr id="188" name="Google Shape;188;p14"/>
          <p:cNvSpPr txBox="1"/>
          <p:nvPr>
            <p:ph idx="10" type="dt"/>
          </p:nvPr>
        </p:nvSpPr>
        <p:spPr>
          <a:xfrm>
            <a:off x="7989828" y="4793878"/>
            <a:ext cx="742800" cy="2286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9" name="Google Shape;189;p14"/>
          <p:cNvSpPr txBox="1"/>
          <p:nvPr>
            <p:ph idx="11" type="ftr"/>
          </p:nvPr>
        </p:nvSpPr>
        <p:spPr>
          <a:xfrm>
            <a:off x="420833" y="4793878"/>
            <a:ext cx="2894700" cy="2286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0" name="Google Shape;190;p14"/>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1" name="Google Shape;191;p14"/>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2" name="Shape 192"/>
        <p:cNvGrpSpPr/>
        <p:nvPr/>
      </p:nvGrpSpPr>
      <p:grpSpPr>
        <a:xfrm>
          <a:off x="0" y="0"/>
          <a:ext cx="0" cy="0"/>
          <a:chOff x="0" y="0"/>
          <a:chExt cx="0" cy="0"/>
        </a:xfrm>
      </p:grpSpPr>
      <p:sp>
        <p:nvSpPr>
          <p:cNvPr id="193" name="Google Shape;193;p15"/>
          <p:cNvSpPr txBox="1"/>
          <p:nvPr>
            <p:ph type="title"/>
          </p:nvPr>
        </p:nvSpPr>
        <p:spPr>
          <a:xfrm>
            <a:off x="866216" y="730251"/>
            <a:ext cx="6619200" cy="530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2"/>
              </a:buClr>
              <a:buSzPts val="2700"/>
              <a:buFont typeface="Century Gothic"/>
              <a:buNone/>
              <a:defRPr sz="2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4" name="Google Shape;194;p15"/>
          <p:cNvSpPr txBox="1"/>
          <p:nvPr>
            <p:ph idx="1" type="body"/>
          </p:nvPr>
        </p:nvSpPr>
        <p:spPr>
          <a:xfrm>
            <a:off x="866216" y="1952626"/>
            <a:ext cx="23565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EE52A4"/>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95" name="Google Shape;195;p15"/>
          <p:cNvSpPr txBox="1"/>
          <p:nvPr>
            <p:ph idx="2" type="body"/>
          </p:nvPr>
        </p:nvSpPr>
        <p:spPr>
          <a:xfrm>
            <a:off x="866215" y="2384823"/>
            <a:ext cx="2356500" cy="21354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96" name="Google Shape;196;p15"/>
          <p:cNvSpPr txBox="1"/>
          <p:nvPr>
            <p:ph idx="3" type="body"/>
          </p:nvPr>
        </p:nvSpPr>
        <p:spPr>
          <a:xfrm>
            <a:off x="3384541" y="1952625"/>
            <a:ext cx="23604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EE52A4"/>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97" name="Google Shape;197;p15"/>
          <p:cNvSpPr txBox="1"/>
          <p:nvPr>
            <p:ph idx="4" type="body"/>
          </p:nvPr>
        </p:nvSpPr>
        <p:spPr>
          <a:xfrm>
            <a:off x="3384541" y="2384822"/>
            <a:ext cx="2360400" cy="21354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98" name="Google Shape;198;p15"/>
          <p:cNvSpPr txBox="1"/>
          <p:nvPr>
            <p:ph idx="5" type="body"/>
          </p:nvPr>
        </p:nvSpPr>
        <p:spPr>
          <a:xfrm>
            <a:off x="5916101" y="1952626"/>
            <a:ext cx="23592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EE52A4"/>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199" name="Google Shape;199;p15"/>
          <p:cNvSpPr txBox="1"/>
          <p:nvPr>
            <p:ph idx="6" type="body"/>
          </p:nvPr>
        </p:nvSpPr>
        <p:spPr>
          <a:xfrm>
            <a:off x="5916247" y="2384821"/>
            <a:ext cx="2359200" cy="21354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cxnSp>
        <p:nvCxnSpPr>
          <p:cNvPr id="200" name="Google Shape;200;p15"/>
          <p:cNvCxnSpPr/>
          <p:nvPr/>
        </p:nvCxnSpPr>
        <p:spPr>
          <a:xfrm>
            <a:off x="3302978" y="1927225"/>
            <a:ext cx="0" cy="26193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01" name="Google Shape;201;p15"/>
          <p:cNvCxnSpPr/>
          <p:nvPr/>
        </p:nvCxnSpPr>
        <p:spPr>
          <a:xfrm>
            <a:off x="5829301" y="1927225"/>
            <a:ext cx="0" cy="2619300"/>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02" name="Google Shape;202;p15"/>
          <p:cNvSpPr txBox="1"/>
          <p:nvPr>
            <p:ph idx="10" type="dt"/>
          </p:nvPr>
        </p:nvSpPr>
        <p:spPr>
          <a:xfrm>
            <a:off x="7989828" y="4793878"/>
            <a:ext cx="742800" cy="2286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3" name="Google Shape;203;p15"/>
          <p:cNvSpPr txBox="1"/>
          <p:nvPr>
            <p:ph idx="11" type="ftr"/>
          </p:nvPr>
        </p:nvSpPr>
        <p:spPr>
          <a:xfrm>
            <a:off x="420833" y="4793878"/>
            <a:ext cx="2894700" cy="2286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4" name="Google Shape;204;p15"/>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5" name="Shape 205"/>
        <p:cNvGrpSpPr/>
        <p:nvPr/>
      </p:nvGrpSpPr>
      <p:grpSpPr>
        <a:xfrm>
          <a:off x="0" y="0"/>
          <a:ext cx="0" cy="0"/>
          <a:chOff x="0" y="0"/>
          <a:chExt cx="0" cy="0"/>
        </a:xfrm>
      </p:grpSpPr>
      <p:sp>
        <p:nvSpPr>
          <p:cNvPr id="206" name="Google Shape;206;p16"/>
          <p:cNvSpPr txBox="1"/>
          <p:nvPr>
            <p:ph type="title"/>
          </p:nvPr>
        </p:nvSpPr>
        <p:spPr>
          <a:xfrm>
            <a:off x="866216" y="730251"/>
            <a:ext cx="6619200" cy="530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2"/>
              </a:buClr>
              <a:buSzPts val="2700"/>
              <a:buFont typeface="Century Gothic"/>
              <a:buNone/>
              <a:defRPr sz="2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7" name="Google Shape;207;p16"/>
          <p:cNvSpPr txBox="1"/>
          <p:nvPr>
            <p:ph idx="1" type="body"/>
          </p:nvPr>
        </p:nvSpPr>
        <p:spPr>
          <a:xfrm>
            <a:off x="866216" y="3399633"/>
            <a:ext cx="22878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EE52A4"/>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208" name="Google Shape;208;p16"/>
          <p:cNvSpPr/>
          <p:nvPr>
            <p:ph idx="2" type="pic"/>
          </p:nvPr>
        </p:nvSpPr>
        <p:spPr>
          <a:xfrm>
            <a:off x="1000915" y="1952625"/>
            <a:ext cx="2018400" cy="11937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34275" lIns="68575" spcFirstLastPara="1" rIns="68575" wrap="square" tIns="34275">
            <a:noAutofit/>
          </a:bodyPr>
          <a:lstStyle>
            <a:lvl1pPr lvl="0" marR="0" rtl="0" algn="ctr">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1pPr>
            <a:lvl2pPr lvl="1"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2pPr>
            <a:lvl3pPr lvl="2"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3pPr>
            <a:lvl4pPr lvl="3"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4pPr>
            <a:lvl5pPr lvl="4"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5pPr>
            <a:lvl6pPr lvl="5"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6pPr>
            <a:lvl7pPr lvl="6"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7pPr>
            <a:lvl8pPr lvl="7"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8pPr>
            <a:lvl9pPr lvl="8"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209" name="Google Shape;209;p16"/>
          <p:cNvSpPr txBox="1"/>
          <p:nvPr>
            <p:ph idx="3" type="body"/>
          </p:nvPr>
        </p:nvSpPr>
        <p:spPr>
          <a:xfrm>
            <a:off x="866216" y="3831829"/>
            <a:ext cx="2287800" cy="6885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210" name="Google Shape;210;p16"/>
          <p:cNvSpPr txBox="1"/>
          <p:nvPr>
            <p:ph idx="4" type="body"/>
          </p:nvPr>
        </p:nvSpPr>
        <p:spPr>
          <a:xfrm>
            <a:off x="3426649" y="3399633"/>
            <a:ext cx="22878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EE52A4"/>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211" name="Google Shape;211;p16"/>
          <p:cNvSpPr/>
          <p:nvPr>
            <p:ph idx="5" type="pic"/>
          </p:nvPr>
        </p:nvSpPr>
        <p:spPr>
          <a:xfrm>
            <a:off x="3561347" y="1952625"/>
            <a:ext cx="2018400" cy="11937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34275" lIns="68575" spcFirstLastPara="1" rIns="68575" wrap="square" tIns="34275">
            <a:noAutofit/>
          </a:bodyPr>
          <a:lstStyle>
            <a:lvl1pPr lvl="0" marR="0" rtl="0" algn="ctr">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1pPr>
            <a:lvl2pPr lvl="1"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2pPr>
            <a:lvl3pPr lvl="2"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3pPr>
            <a:lvl4pPr lvl="3"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4pPr>
            <a:lvl5pPr lvl="4"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5pPr>
            <a:lvl6pPr lvl="5"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6pPr>
            <a:lvl7pPr lvl="6"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7pPr>
            <a:lvl8pPr lvl="7"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8pPr>
            <a:lvl9pPr lvl="8"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212" name="Google Shape;212;p16"/>
          <p:cNvSpPr txBox="1"/>
          <p:nvPr>
            <p:ph idx="6" type="body"/>
          </p:nvPr>
        </p:nvSpPr>
        <p:spPr>
          <a:xfrm>
            <a:off x="3427629" y="3831829"/>
            <a:ext cx="2287800" cy="6885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213" name="Google Shape;213;p16"/>
          <p:cNvSpPr txBox="1"/>
          <p:nvPr>
            <p:ph idx="7" type="body"/>
          </p:nvPr>
        </p:nvSpPr>
        <p:spPr>
          <a:xfrm>
            <a:off x="5987081" y="3399634"/>
            <a:ext cx="22884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rgbClr val="EE52A4"/>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214" name="Google Shape;214;p16"/>
          <p:cNvSpPr/>
          <p:nvPr>
            <p:ph idx="8" type="pic"/>
          </p:nvPr>
        </p:nvSpPr>
        <p:spPr>
          <a:xfrm>
            <a:off x="6122273" y="1952625"/>
            <a:ext cx="2018400" cy="11937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34275" lIns="68575" spcFirstLastPara="1" rIns="68575" wrap="square" tIns="34275">
            <a:noAutofit/>
          </a:bodyPr>
          <a:lstStyle>
            <a:lvl1pPr lvl="0" marR="0" rtl="0" algn="ctr">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1pPr>
            <a:lvl2pPr lvl="1"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2pPr>
            <a:lvl3pPr lvl="2"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3pPr>
            <a:lvl4pPr lvl="3"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4pPr>
            <a:lvl5pPr lvl="4"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5pPr>
            <a:lvl6pPr lvl="5"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6pPr>
            <a:lvl7pPr lvl="6"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7pPr>
            <a:lvl8pPr lvl="7"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8pPr>
            <a:lvl9pPr lvl="8"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215" name="Google Shape;215;p16"/>
          <p:cNvSpPr txBox="1"/>
          <p:nvPr>
            <p:ph idx="9" type="body"/>
          </p:nvPr>
        </p:nvSpPr>
        <p:spPr>
          <a:xfrm>
            <a:off x="5987081" y="3831828"/>
            <a:ext cx="2288400" cy="6885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cxnSp>
        <p:nvCxnSpPr>
          <p:cNvPr id="216" name="Google Shape;216;p16"/>
          <p:cNvCxnSpPr/>
          <p:nvPr/>
        </p:nvCxnSpPr>
        <p:spPr>
          <a:xfrm>
            <a:off x="3304373" y="1927225"/>
            <a:ext cx="0" cy="26193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217" name="Google Shape;217;p16"/>
          <p:cNvCxnSpPr/>
          <p:nvPr/>
        </p:nvCxnSpPr>
        <p:spPr>
          <a:xfrm>
            <a:off x="5848352" y="1927225"/>
            <a:ext cx="0" cy="2619300"/>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218" name="Google Shape;218;p16"/>
          <p:cNvSpPr txBox="1"/>
          <p:nvPr>
            <p:ph idx="10" type="dt"/>
          </p:nvPr>
        </p:nvSpPr>
        <p:spPr>
          <a:xfrm>
            <a:off x="7989828" y="4793878"/>
            <a:ext cx="742800" cy="2286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9" name="Google Shape;219;p16"/>
          <p:cNvSpPr txBox="1"/>
          <p:nvPr>
            <p:ph idx="11" type="ftr"/>
          </p:nvPr>
        </p:nvSpPr>
        <p:spPr>
          <a:xfrm>
            <a:off x="420833" y="4793878"/>
            <a:ext cx="2733300" cy="2286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0" name="Google Shape;220;p16"/>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21" name="Shape 221"/>
        <p:cNvGrpSpPr/>
        <p:nvPr/>
      </p:nvGrpSpPr>
      <p:grpSpPr>
        <a:xfrm>
          <a:off x="0" y="0"/>
          <a:ext cx="0" cy="0"/>
          <a:chOff x="0" y="0"/>
          <a:chExt cx="0" cy="0"/>
        </a:xfrm>
      </p:grpSpPr>
      <p:sp>
        <p:nvSpPr>
          <p:cNvPr id="222" name="Google Shape;222;p17"/>
          <p:cNvSpPr txBox="1"/>
          <p:nvPr>
            <p:ph type="title"/>
          </p:nvPr>
        </p:nvSpPr>
        <p:spPr>
          <a:xfrm>
            <a:off x="866216" y="730251"/>
            <a:ext cx="6619200" cy="530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3" name="Google Shape;223;p17"/>
          <p:cNvSpPr txBox="1"/>
          <p:nvPr>
            <p:ph idx="1" type="body"/>
          </p:nvPr>
        </p:nvSpPr>
        <p:spPr>
          <a:xfrm rot="5400000">
            <a:off x="2894710" y="-75825"/>
            <a:ext cx="2562300" cy="6619200"/>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224" name="Google Shape;224;p17"/>
          <p:cNvSpPr txBox="1"/>
          <p:nvPr>
            <p:ph idx="10" type="dt"/>
          </p:nvPr>
        </p:nvSpPr>
        <p:spPr>
          <a:xfrm>
            <a:off x="8021579" y="4793878"/>
            <a:ext cx="742800" cy="2286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5" name="Google Shape;225;p17"/>
          <p:cNvSpPr txBox="1"/>
          <p:nvPr>
            <p:ph idx="11" type="ftr"/>
          </p:nvPr>
        </p:nvSpPr>
        <p:spPr>
          <a:xfrm>
            <a:off x="420833" y="4793878"/>
            <a:ext cx="2894700" cy="2286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6" name="Google Shape;226;p17"/>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227" name="Shape 227"/>
        <p:cNvGrpSpPr/>
        <p:nvPr/>
      </p:nvGrpSpPr>
      <p:grpSpPr>
        <a:xfrm>
          <a:off x="0" y="0"/>
          <a:ext cx="0" cy="0"/>
          <a:chOff x="0" y="0"/>
          <a:chExt cx="0" cy="0"/>
        </a:xfrm>
      </p:grpSpPr>
      <p:grpSp>
        <p:nvGrpSpPr>
          <p:cNvPr id="228" name="Google Shape;228;p18"/>
          <p:cNvGrpSpPr/>
          <p:nvPr/>
        </p:nvGrpSpPr>
        <p:grpSpPr>
          <a:xfrm>
            <a:off x="0" y="0"/>
            <a:ext cx="9144009" cy="5143500"/>
            <a:chOff x="0" y="0"/>
            <a:chExt cx="12192011" cy="6858000"/>
          </a:xfrm>
        </p:grpSpPr>
        <p:sp>
          <p:nvSpPr>
            <p:cNvPr id="229" name="Google Shape;229;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0" name="Google Shape;230;p1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1" name="Google Shape;231;p1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2" name="Google Shape;232;p18"/>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3" name="Google Shape;233;p18"/>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4" name="Google Shape;234;p18"/>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5" name="Google Shape;235;p18"/>
            <p:cNvSpPr/>
            <p:nvPr/>
          </p:nvSpPr>
          <p:spPr>
            <a:xfrm>
              <a:off x="414867" y="402165"/>
              <a:ext cx="6510900" cy="60537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6" name="Google Shape;236;p18"/>
            <p:cNvSpPr/>
            <p:nvPr/>
          </p:nvSpPr>
          <p:spPr>
            <a:xfrm rot="5101739">
              <a:off x="6294739" y="4577733"/>
              <a:ext cx="3299410" cy="44093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7" name="Google Shape;237;p18"/>
            <p:cNvSpPr/>
            <p:nvPr/>
          </p:nvSpPr>
          <p:spPr>
            <a:xfrm rot="5400000">
              <a:off x="4449229" y="2801722"/>
              <a:ext cx="6053675" cy="1254560"/>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8" name="Google Shape;238;p18"/>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9" name="Google Shape;239;p18"/>
          <p:cNvSpPr txBox="1"/>
          <p:nvPr>
            <p:ph type="title"/>
          </p:nvPr>
        </p:nvSpPr>
        <p:spPr>
          <a:xfrm rot="5400000">
            <a:off x="5187000" y="2210750"/>
            <a:ext cx="3561300" cy="10575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0" name="Google Shape;240;p18"/>
          <p:cNvSpPr txBox="1"/>
          <p:nvPr>
            <p:ph idx="1" type="body"/>
          </p:nvPr>
        </p:nvSpPr>
        <p:spPr>
          <a:xfrm rot="5400000">
            <a:off x="1431584" y="393500"/>
            <a:ext cx="3561300" cy="4692000"/>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241" name="Google Shape;241;p18"/>
          <p:cNvSpPr txBox="1"/>
          <p:nvPr>
            <p:ph idx="10" type="dt"/>
          </p:nvPr>
        </p:nvSpPr>
        <p:spPr>
          <a:xfrm>
            <a:off x="7989828" y="4793878"/>
            <a:ext cx="744000" cy="2286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2" name="Google Shape;242;p18"/>
          <p:cNvSpPr txBox="1"/>
          <p:nvPr>
            <p:ph idx="11" type="ftr"/>
          </p:nvPr>
        </p:nvSpPr>
        <p:spPr>
          <a:xfrm>
            <a:off x="420833" y="4793878"/>
            <a:ext cx="2894700" cy="2286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3" name="Google Shape;243;p18"/>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44" name="Google Shape;244;p18"/>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 name="Shape 32"/>
        <p:cNvGrpSpPr/>
        <p:nvPr/>
      </p:nvGrpSpPr>
      <p:grpSpPr>
        <a:xfrm>
          <a:off x="0" y="0"/>
          <a:ext cx="0" cy="0"/>
          <a:chOff x="0" y="0"/>
          <a:chExt cx="0" cy="0"/>
        </a:xfrm>
      </p:grpSpPr>
      <p:sp>
        <p:nvSpPr>
          <p:cNvPr id="33" name="Google Shape;33;p3"/>
          <p:cNvSpPr txBox="1"/>
          <p:nvPr>
            <p:ph type="title"/>
          </p:nvPr>
        </p:nvSpPr>
        <p:spPr>
          <a:xfrm>
            <a:off x="866216" y="730251"/>
            <a:ext cx="6571200" cy="530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Google Shape;34;p3"/>
          <p:cNvSpPr txBox="1"/>
          <p:nvPr>
            <p:ph idx="1" type="body"/>
          </p:nvPr>
        </p:nvSpPr>
        <p:spPr>
          <a:xfrm>
            <a:off x="866216" y="1952625"/>
            <a:ext cx="6619200" cy="2562300"/>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35" name="Google Shape;35;p3"/>
          <p:cNvSpPr txBox="1"/>
          <p:nvPr>
            <p:ph idx="10" type="dt"/>
          </p:nvPr>
        </p:nvSpPr>
        <p:spPr>
          <a:xfrm>
            <a:off x="7989828" y="4793878"/>
            <a:ext cx="742800" cy="2286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 name="Google Shape;36;p3"/>
          <p:cNvSpPr txBox="1"/>
          <p:nvPr>
            <p:ph idx="11" type="ftr"/>
          </p:nvPr>
        </p:nvSpPr>
        <p:spPr>
          <a:xfrm>
            <a:off x="420833" y="4793878"/>
            <a:ext cx="2894700" cy="2286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 name="Google Shape;37;p3"/>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8" name="Shape 38"/>
        <p:cNvGrpSpPr/>
        <p:nvPr/>
      </p:nvGrpSpPr>
      <p:grpSpPr>
        <a:xfrm>
          <a:off x="0" y="0"/>
          <a:ext cx="0" cy="0"/>
          <a:chOff x="0" y="0"/>
          <a:chExt cx="0" cy="0"/>
        </a:xfrm>
      </p:grpSpPr>
      <p:grpSp>
        <p:nvGrpSpPr>
          <p:cNvPr id="39" name="Google Shape;39;p4"/>
          <p:cNvGrpSpPr/>
          <p:nvPr/>
        </p:nvGrpSpPr>
        <p:grpSpPr>
          <a:xfrm>
            <a:off x="0" y="0"/>
            <a:ext cx="9144009" cy="5143500"/>
            <a:chOff x="0" y="0"/>
            <a:chExt cx="12192011" cy="6858000"/>
          </a:xfrm>
        </p:grpSpPr>
        <p:sp>
          <p:nvSpPr>
            <p:cNvPr id="40" name="Google Shape;40;p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 name="Google Shape;41;p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 name="Google Shape;42;p4"/>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 name="Google Shape;43;p4"/>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 name="Google Shape;44;p4"/>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 name="Google Shape;45;p4"/>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 name="Google Shape;46;p4"/>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 name="Google Shape;47;p4"/>
            <p:cNvSpPr/>
            <p:nvPr/>
          </p:nvSpPr>
          <p:spPr>
            <a:xfrm rot="-5400000">
              <a:off x="3787243" y="2801718"/>
              <a:ext cx="6053675" cy="1254560"/>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8" name="Google Shape;48;p4"/>
            <p:cNvSpPr/>
            <p:nvPr/>
          </p:nvSpPr>
          <p:spPr>
            <a:xfrm rot="-5677505">
              <a:off x="4698346" y="1826074"/>
              <a:ext cx="3299419"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 name="Google Shape;49;p4"/>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0" name="Google Shape;50;p4"/>
          <p:cNvSpPr txBox="1"/>
          <p:nvPr>
            <p:ph type="title"/>
          </p:nvPr>
        </p:nvSpPr>
        <p:spPr>
          <a:xfrm>
            <a:off x="866216" y="2008234"/>
            <a:ext cx="3263400" cy="17130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2"/>
              </a:buClr>
              <a:buSzPts val="3000"/>
              <a:buFont typeface="Century Gothic"/>
              <a:buNone/>
              <a:defRPr b="0" sz="300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 name="Google Shape;51;p4"/>
          <p:cNvSpPr txBox="1"/>
          <p:nvPr>
            <p:ph idx="1" type="body"/>
          </p:nvPr>
        </p:nvSpPr>
        <p:spPr>
          <a:xfrm>
            <a:off x="5171670" y="2008233"/>
            <a:ext cx="2818200" cy="1713000"/>
          </a:xfrm>
          <a:prstGeom prst="rect">
            <a:avLst/>
          </a:prstGeom>
          <a:noFill/>
          <a:ln>
            <a:noFill/>
          </a:ln>
        </p:spPr>
        <p:txBody>
          <a:bodyPr anchorCtr="0" anchor="ctr" bIns="34275" lIns="68575" spcFirstLastPara="1" rIns="68575" wrap="square" tIns="34275">
            <a:normAutofit/>
          </a:bodyPr>
          <a:lstStyle>
            <a:lvl1pPr indent="-228600" lvl="0" marL="457200" algn="l">
              <a:spcBef>
                <a:spcPts val="800"/>
              </a:spcBef>
              <a:spcAft>
                <a:spcPts val="0"/>
              </a:spcAft>
              <a:buSzPts val="1200"/>
              <a:buNone/>
              <a:defRPr sz="1500" cap="none">
                <a:solidFill>
                  <a:srgbClr val="EE52A4"/>
                </a:solidFill>
              </a:defRPr>
            </a:lvl1pPr>
            <a:lvl2pPr indent="-228600" lvl="1" marL="914400" algn="l">
              <a:spcBef>
                <a:spcPts val="800"/>
              </a:spcBef>
              <a:spcAft>
                <a:spcPts val="0"/>
              </a:spcAft>
              <a:buSzPts val="1100"/>
              <a:buNone/>
              <a:defRPr sz="1400">
                <a:solidFill>
                  <a:srgbClr val="888888"/>
                </a:solidFill>
              </a:defRPr>
            </a:lvl2pPr>
            <a:lvl3pPr indent="-228600" lvl="2" marL="1371600" algn="l">
              <a:spcBef>
                <a:spcPts val="800"/>
              </a:spcBef>
              <a:spcAft>
                <a:spcPts val="0"/>
              </a:spcAft>
              <a:buSzPts val="1000"/>
              <a:buNone/>
              <a:defRPr sz="1200">
                <a:solidFill>
                  <a:srgbClr val="888888"/>
                </a:solidFill>
              </a:defRPr>
            </a:lvl3pPr>
            <a:lvl4pPr indent="-228600" lvl="3" marL="1828800" algn="l">
              <a:spcBef>
                <a:spcPts val="800"/>
              </a:spcBef>
              <a:spcAft>
                <a:spcPts val="0"/>
              </a:spcAft>
              <a:buSzPts val="800"/>
              <a:buNone/>
              <a:defRPr sz="1100">
                <a:solidFill>
                  <a:srgbClr val="888888"/>
                </a:solidFill>
              </a:defRPr>
            </a:lvl4pPr>
            <a:lvl5pPr indent="-228600" lvl="4" marL="2286000" algn="l">
              <a:spcBef>
                <a:spcPts val="800"/>
              </a:spcBef>
              <a:spcAft>
                <a:spcPts val="0"/>
              </a:spcAft>
              <a:buSzPts val="800"/>
              <a:buNone/>
              <a:defRPr sz="1100">
                <a:solidFill>
                  <a:srgbClr val="888888"/>
                </a:solidFill>
              </a:defRPr>
            </a:lvl5pPr>
            <a:lvl6pPr indent="-228600" lvl="5" marL="2743200" algn="l">
              <a:spcBef>
                <a:spcPts val="800"/>
              </a:spcBef>
              <a:spcAft>
                <a:spcPts val="0"/>
              </a:spcAft>
              <a:buSzPts val="800"/>
              <a:buNone/>
              <a:defRPr sz="1100">
                <a:solidFill>
                  <a:srgbClr val="888888"/>
                </a:solidFill>
              </a:defRPr>
            </a:lvl6pPr>
            <a:lvl7pPr indent="-228600" lvl="6" marL="3200400" algn="l">
              <a:spcBef>
                <a:spcPts val="800"/>
              </a:spcBef>
              <a:spcAft>
                <a:spcPts val="0"/>
              </a:spcAft>
              <a:buSzPts val="800"/>
              <a:buNone/>
              <a:defRPr sz="1100">
                <a:solidFill>
                  <a:srgbClr val="888888"/>
                </a:solidFill>
              </a:defRPr>
            </a:lvl7pPr>
            <a:lvl8pPr indent="-228600" lvl="7" marL="3657600" algn="l">
              <a:spcBef>
                <a:spcPts val="800"/>
              </a:spcBef>
              <a:spcAft>
                <a:spcPts val="0"/>
              </a:spcAft>
              <a:buSzPts val="800"/>
              <a:buNone/>
              <a:defRPr sz="1100">
                <a:solidFill>
                  <a:srgbClr val="888888"/>
                </a:solidFill>
              </a:defRPr>
            </a:lvl8pPr>
            <a:lvl9pPr indent="-228600" lvl="8" marL="4114800" algn="l">
              <a:spcBef>
                <a:spcPts val="800"/>
              </a:spcBef>
              <a:spcAft>
                <a:spcPts val="0"/>
              </a:spcAft>
              <a:buSzPts val="800"/>
              <a:buNone/>
              <a:defRPr sz="1100">
                <a:solidFill>
                  <a:srgbClr val="888888"/>
                </a:solidFill>
              </a:defRPr>
            </a:lvl9pPr>
          </a:lstStyle>
          <a:p/>
        </p:txBody>
      </p:sp>
      <p:sp>
        <p:nvSpPr>
          <p:cNvPr id="52" name="Google Shape;52;p4"/>
          <p:cNvSpPr txBox="1"/>
          <p:nvPr>
            <p:ph idx="10" type="dt"/>
          </p:nvPr>
        </p:nvSpPr>
        <p:spPr>
          <a:xfrm>
            <a:off x="7989828" y="4793878"/>
            <a:ext cx="742800" cy="2286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Google Shape;53;p4"/>
          <p:cNvSpPr txBox="1"/>
          <p:nvPr>
            <p:ph idx="11" type="ftr"/>
          </p:nvPr>
        </p:nvSpPr>
        <p:spPr>
          <a:xfrm>
            <a:off x="420833" y="4793878"/>
            <a:ext cx="2894700" cy="2286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4" name="Google Shape;54;p4"/>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 name="Google Shape;55;p4"/>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5"/>
          <p:cNvSpPr txBox="1"/>
          <p:nvPr>
            <p:ph type="title"/>
          </p:nvPr>
        </p:nvSpPr>
        <p:spPr>
          <a:xfrm>
            <a:off x="866216" y="730251"/>
            <a:ext cx="6571200" cy="530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2"/>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p5"/>
          <p:cNvSpPr txBox="1"/>
          <p:nvPr>
            <p:ph idx="1" type="body"/>
          </p:nvPr>
        </p:nvSpPr>
        <p:spPr>
          <a:xfrm>
            <a:off x="866216" y="1952625"/>
            <a:ext cx="3618900" cy="2562300"/>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59" name="Google Shape;59;p5"/>
          <p:cNvSpPr txBox="1"/>
          <p:nvPr>
            <p:ph idx="2" type="body"/>
          </p:nvPr>
        </p:nvSpPr>
        <p:spPr>
          <a:xfrm>
            <a:off x="4656534" y="1952625"/>
            <a:ext cx="3618900" cy="2562300"/>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60" name="Google Shape;60;p5"/>
          <p:cNvSpPr txBox="1"/>
          <p:nvPr>
            <p:ph idx="10" type="dt"/>
          </p:nvPr>
        </p:nvSpPr>
        <p:spPr>
          <a:xfrm>
            <a:off x="7989828" y="4793878"/>
            <a:ext cx="742800" cy="2286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 name="Google Shape;61;p5"/>
          <p:cNvSpPr txBox="1"/>
          <p:nvPr>
            <p:ph idx="11" type="ftr"/>
          </p:nvPr>
        </p:nvSpPr>
        <p:spPr>
          <a:xfrm>
            <a:off x="420833" y="4793878"/>
            <a:ext cx="2894700" cy="2286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5"/>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id="64" name="Google Shape;64;p6"/>
          <p:cNvSpPr txBox="1"/>
          <p:nvPr>
            <p:ph type="title"/>
          </p:nvPr>
        </p:nvSpPr>
        <p:spPr>
          <a:xfrm>
            <a:off x="866216" y="730251"/>
            <a:ext cx="6571200" cy="530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2"/>
              </a:buClr>
              <a:buSzPts val="2700"/>
              <a:buFont typeface="Century Gothic"/>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6"/>
          <p:cNvSpPr txBox="1"/>
          <p:nvPr>
            <p:ph idx="1" type="body"/>
          </p:nvPr>
        </p:nvSpPr>
        <p:spPr>
          <a:xfrm>
            <a:off x="866216" y="1952625"/>
            <a:ext cx="36189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chemeClr val="accent1"/>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66" name="Google Shape;66;p6"/>
          <p:cNvSpPr txBox="1"/>
          <p:nvPr>
            <p:ph idx="2" type="body"/>
          </p:nvPr>
        </p:nvSpPr>
        <p:spPr>
          <a:xfrm>
            <a:off x="866216" y="2384821"/>
            <a:ext cx="3618900" cy="2130000"/>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67" name="Google Shape;67;p6"/>
          <p:cNvSpPr txBox="1"/>
          <p:nvPr>
            <p:ph idx="3" type="body"/>
          </p:nvPr>
        </p:nvSpPr>
        <p:spPr>
          <a:xfrm>
            <a:off x="4656534" y="1952625"/>
            <a:ext cx="3618900" cy="432300"/>
          </a:xfrm>
          <a:prstGeom prst="rect">
            <a:avLst/>
          </a:prstGeom>
          <a:noFill/>
          <a:ln>
            <a:noFill/>
          </a:ln>
        </p:spPr>
        <p:txBody>
          <a:bodyPr anchorCtr="0" anchor="b" bIns="34275" lIns="68575" spcFirstLastPara="1" rIns="68575" wrap="square" tIns="34275">
            <a:noAutofit/>
          </a:bodyPr>
          <a:lstStyle>
            <a:lvl1pPr indent="-228600" lvl="0" marL="457200" algn="l">
              <a:spcBef>
                <a:spcPts val="800"/>
              </a:spcBef>
              <a:spcAft>
                <a:spcPts val="0"/>
              </a:spcAft>
              <a:buSzPts val="1400"/>
              <a:buNone/>
              <a:defRPr b="0" sz="1800">
                <a:solidFill>
                  <a:schemeClr val="accent1"/>
                </a:solidFill>
              </a:defRPr>
            </a:lvl1pPr>
            <a:lvl2pPr indent="-228600" lvl="1" marL="914400" algn="l">
              <a:spcBef>
                <a:spcPts val="800"/>
              </a:spcBef>
              <a:spcAft>
                <a:spcPts val="0"/>
              </a:spcAft>
              <a:buSzPts val="1200"/>
              <a:buNone/>
              <a:defRPr b="1" sz="1500"/>
            </a:lvl2pPr>
            <a:lvl3pPr indent="-228600" lvl="2" marL="1371600" algn="l">
              <a:spcBef>
                <a:spcPts val="800"/>
              </a:spcBef>
              <a:spcAft>
                <a:spcPts val="0"/>
              </a:spcAft>
              <a:buSzPts val="1100"/>
              <a:buNone/>
              <a:defRPr b="1" sz="1400"/>
            </a:lvl3pPr>
            <a:lvl4pPr indent="-228600" lvl="3" marL="1828800" algn="l">
              <a:spcBef>
                <a:spcPts val="800"/>
              </a:spcBef>
              <a:spcAft>
                <a:spcPts val="0"/>
              </a:spcAft>
              <a:buSzPts val="1000"/>
              <a:buNone/>
              <a:defRPr b="1" sz="1200"/>
            </a:lvl4pPr>
            <a:lvl5pPr indent="-228600" lvl="4" marL="2286000" algn="l">
              <a:spcBef>
                <a:spcPts val="800"/>
              </a:spcBef>
              <a:spcAft>
                <a:spcPts val="0"/>
              </a:spcAft>
              <a:buSzPts val="1000"/>
              <a:buNone/>
              <a:defRPr b="1" sz="1200"/>
            </a:lvl5pPr>
            <a:lvl6pPr indent="-228600" lvl="5" marL="2743200" algn="l">
              <a:spcBef>
                <a:spcPts val="800"/>
              </a:spcBef>
              <a:spcAft>
                <a:spcPts val="0"/>
              </a:spcAft>
              <a:buSzPts val="1000"/>
              <a:buNone/>
              <a:defRPr b="1" sz="1200"/>
            </a:lvl6pPr>
            <a:lvl7pPr indent="-228600" lvl="6" marL="3200400" algn="l">
              <a:spcBef>
                <a:spcPts val="800"/>
              </a:spcBef>
              <a:spcAft>
                <a:spcPts val="0"/>
              </a:spcAft>
              <a:buSzPts val="1000"/>
              <a:buNone/>
              <a:defRPr b="1" sz="1200"/>
            </a:lvl7pPr>
            <a:lvl8pPr indent="-228600" lvl="7" marL="3657600" algn="l">
              <a:spcBef>
                <a:spcPts val="800"/>
              </a:spcBef>
              <a:spcAft>
                <a:spcPts val="0"/>
              </a:spcAft>
              <a:buSzPts val="1000"/>
              <a:buNone/>
              <a:defRPr b="1" sz="1200"/>
            </a:lvl8pPr>
            <a:lvl9pPr indent="-228600" lvl="8" marL="4114800" algn="l">
              <a:spcBef>
                <a:spcPts val="800"/>
              </a:spcBef>
              <a:spcAft>
                <a:spcPts val="0"/>
              </a:spcAft>
              <a:buSzPts val="1000"/>
              <a:buNone/>
              <a:defRPr b="1" sz="1200"/>
            </a:lvl9pPr>
          </a:lstStyle>
          <a:p/>
        </p:txBody>
      </p:sp>
      <p:sp>
        <p:nvSpPr>
          <p:cNvPr id="68" name="Google Shape;68;p6"/>
          <p:cNvSpPr txBox="1"/>
          <p:nvPr>
            <p:ph idx="4" type="body"/>
          </p:nvPr>
        </p:nvSpPr>
        <p:spPr>
          <a:xfrm>
            <a:off x="4656534" y="2384821"/>
            <a:ext cx="3618900" cy="2130000"/>
          </a:xfrm>
          <a:prstGeom prst="rect">
            <a:avLst/>
          </a:prstGeom>
          <a:noFill/>
          <a:ln>
            <a:noFill/>
          </a:ln>
        </p:spPr>
        <p:txBody>
          <a:bodyPr anchorCtr="0" anchor="t" bIns="34275" lIns="68575" spcFirstLastPara="1" rIns="68575" wrap="square" tIns="34275">
            <a:normAutofit/>
          </a:bodyPr>
          <a:lstStyle>
            <a:lvl1pPr indent="-298450" lvl="0" marL="457200" algn="l">
              <a:spcBef>
                <a:spcPts val="800"/>
              </a:spcBef>
              <a:spcAft>
                <a:spcPts val="0"/>
              </a:spcAft>
              <a:buSzPts val="1100"/>
              <a:buChar char="►"/>
              <a:defRPr sz="1400"/>
            </a:lvl1pPr>
            <a:lvl2pPr indent="-292100" lvl="1" marL="914400" algn="l">
              <a:spcBef>
                <a:spcPts val="800"/>
              </a:spcBef>
              <a:spcAft>
                <a:spcPts val="0"/>
              </a:spcAft>
              <a:buSzPts val="1000"/>
              <a:buChar char="►"/>
              <a:defRPr sz="1200"/>
            </a:lvl2pPr>
            <a:lvl3pPr indent="-279400" lvl="2" marL="1371600" algn="l">
              <a:spcBef>
                <a:spcPts val="800"/>
              </a:spcBef>
              <a:spcAft>
                <a:spcPts val="0"/>
              </a:spcAft>
              <a:buSzPts val="800"/>
              <a:buChar char="►"/>
              <a:defRPr sz="1100"/>
            </a:lvl3pPr>
            <a:lvl4pPr indent="-273050" lvl="3" marL="1828800" algn="l">
              <a:spcBef>
                <a:spcPts val="800"/>
              </a:spcBef>
              <a:spcAft>
                <a:spcPts val="0"/>
              </a:spcAft>
              <a:buSzPts val="700"/>
              <a:buChar char="►"/>
              <a:defRPr sz="900"/>
            </a:lvl4pPr>
            <a:lvl5pPr indent="-273050" lvl="4" marL="2286000" algn="l">
              <a:spcBef>
                <a:spcPts val="800"/>
              </a:spcBef>
              <a:spcAft>
                <a:spcPts val="0"/>
              </a:spcAft>
              <a:buSzPts val="700"/>
              <a:buChar char="►"/>
              <a:defRPr sz="900"/>
            </a:lvl5pPr>
            <a:lvl6pPr indent="-273050" lvl="5" marL="2743200" algn="l">
              <a:spcBef>
                <a:spcPts val="800"/>
              </a:spcBef>
              <a:spcAft>
                <a:spcPts val="0"/>
              </a:spcAft>
              <a:buSzPts val="700"/>
              <a:buChar char="►"/>
              <a:defRPr sz="900"/>
            </a:lvl6pPr>
            <a:lvl7pPr indent="-273050" lvl="6" marL="3200400" algn="l">
              <a:spcBef>
                <a:spcPts val="800"/>
              </a:spcBef>
              <a:spcAft>
                <a:spcPts val="0"/>
              </a:spcAft>
              <a:buSzPts val="700"/>
              <a:buChar char="►"/>
              <a:defRPr sz="900"/>
            </a:lvl7pPr>
            <a:lvl8pPr indent="-273050" lvl="7" marL="3657600" algn="l">
              <a:spcBef>
                <a:spcPts val="800"/>
              </a:spcBef>
              <a:spcAft>
                <a:spcPts val="0"/>
              </a:spcAft>
              <a:buSzPts val="700"/>
              <a:buChar char="►"/>
              <a:defRPr sz="900"/>
            </a:lvl8pPr>
            <a:lvl9pPr indent="-273050" lvl="8" marL="4114800" algn="l">
              <a:spcBef>
                <a:spcPts val="800"/>
              </a:spcBef>
              <a:spcAft>
                <a:spcPts val="0"/>
              </a:spcAft>
              <a:buSzPts val="700"/>
              <a:buChar char="►"/>
              <a:defRPr sz="900"/>
            </a:lvl9pPr>
          </a:lstStyle>
          <a:p/>
        </p:txBody>
      </p:sp>
      <p:sp>
        <p:nvSpPr>
          <p:cNvPr id="69" name="Google Shape;69;p6"/>
          <p:cNvSpPr txBox="1"/>
          <p:nvPr>
            <p:ph idx="10" type="dt"/>
          </p:nvPr>
        </p:nvSpPr>
        <p:spPr>
          <a:xfrm>
            <a:off x="7989828" y="4793878"/>
            <a:ext cx="742800" cy="2286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6"/>
          <p:cNvSpPr txBox="1"/>
          <p:nvPr>
            <p:ph idx="11" type="ftr"/>
          </p:nvPr>
        </p:nvSpPr>
        <p:spPr>
          <a:xfrm>
            <a:off x="420833" y="4793878"/>
            <a:ext cx="2894700" cy="2286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6"/>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 name="Shape 72"/>
        <p:cNvGrpSpPr/>
        <p:nvPr/>
      </p:nvGrpSpPr>
      <p:grpSpPr>
        <a:xfrm>
          <a:off x="0" y="0"/>
          <a:ext cx="0" cy="0"/>
          <a:chOff x="0" y="0"/>
          <a:chExt cx="0" cy="0"/>
        </a:xfrm>
      </p:grpSpPr>
      <p:sp>
        <p:nvSpPr>
          <p:cNvPr id="73" name="Google Shape;73;p7"/>
          <p:cNvSpPr txBox="1"/>
          <p:nvPr>
            <p:ph type="title"/>
          </p:nvPr>
        </p:nvSpPr>
        <p:spPr>
          <a:xfrm>
            <a:off x="866216" y="730251"/>
            <a:ext cx="6571200" cy="5301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Clr>
                <a:schemeClr val="lt2"/>
              </a:buClr>
              <a:buSzPts val="2700"/>
              <a:buFont typeface="Century Gothic"/>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7"/>
          <p:cNvSpPr txBox="1"/>
          <p:nvPr>
            <p:ph idx="10" type="dt"/>
          </p:nvPr>
        </p:nvSpPr>
        <p:spPr>
          <a:xfrm>
            <a:off x="7989828" y="4793878"/>
            <a:ext cx="742800" cy="2286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7"/>
          <p:cNvSpPr txBox="1"/>
          <p:nvPr>
            <p:ph idx="11" type="ftr"/>
          </p:nvPr>
        </p:nvSpPr>
        <p:spPr>
          <a:xfrm>
            <a:off x="420833" y="4793878"/>
            <a:ext cx="2894700" cy="2286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7"/>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77" name="Shape 77"/>
        <p:cNvGrpSpPr/>
        <p:nvPr/>
      </p:nvGrpSpPr>
      <p:grpSpPr>
        <a:xfrm>
          <a:off x="0" y="0"/>
          <a:ext cx="0" cy="0"/>
          <a:chOff x="0" y="0"/>
          <a:chExt cx="0" cy="0"/>
        </a:xfrm>
      </p:grpSpPr>
      <p:sp>
        <p:nvSpPr>
          <p:cNvPr id="78" name="Google Shape;78;p8"/>
          <p:cNvSpPr txBox="1"/>
          <p:nvPr>
            <p:ph idx="10" type="dt"/>
          </p:nvPr>
        </p:nvSpPr>
        <p:spPr>
          <a:xfrm>
            <a:off x="7989828" y="4793878"/>
            <a:ext cx="742800" cy="2286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8"/>
          <p:cNvSpPr txBox="1"/>
          <p:nvPr>
            <p:ph idx="11" type="ftr"/>
          </p:nvPr>
        </p:nvSpPr>
        <p:spPr>
          <a:xfrm>
            <a:off x="420833" y="4793878"/>
            <a:ext cx="2894700" cy="2286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0" name="Google Shape;80;p8"/>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1" name="Google Shape;81;p8"/>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82" name="Shape 82"/>
        <p:cNvGrpSpPr/>
        <p:nvPr/>
      </p:nvGrpSpPr>
      <p:grpSpPr>
        <a:xfrm>
          <a:off x="0" y="0"/>
          <a:ext cx="0" cy="0"/>
          <a:chOff x="0" y="0"/>
          <a:chExt cx="0" cy="0"/>
        </a:xfrm>
      </p:grpSpPr>
      <p:grpSp>
        <p:nvGrpSpPr>
          <p:cNvPr id="83" name="Google Shape;83;p9"/>
          <p:cNvGrpSpPr/>
          <p:nvPr/>
        </p:nvGrpSpPr>
        <p:grpSpPr>
          <a:xfrm>
            <a:off x="0" y="0"/>
            <a:ext cx="9144009" cy="5143500"/>
            <a:chOff x="0" y="0"/>
            <a:chExt cx="12192011" cy="6858000"/>
          </a:xfrm>
        </p:grpSpPr>
        <p:sp>
          <p:nvSpPr>
            <p:cNvPr id="84" name="Google Shape;84;p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 name="Google Shape;85;p9"/>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6" name="Google Shape;86;p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7" name="Google Shape;87;p9"/>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8" name="Google Shape;88;p9"/>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9" name="Google Shape;89;p9"/>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0" name="Google Shape;90;p9"/>
            <p:cNvSpPr/>
            <p:nvPr/>
          </p:nvSpPr>
          <p:spPr>
            <a:xfrm>
              <a:off x="5713412" y="402165"/>
              <a:ext cx="6055200" cy="60537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 name="Google Shape;91;p9"/>
            <p:cNvSpPr/>
            <p:nvPr/>
          </p:nvSpPr>
          <p:spPr>
            <a:xfrm rot="-5677505">
              <a:off x="3140479" y="1826074"/>
              <a:ext cx="3299419"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2" name="Google Shape;92;p9"/>
            <p:cNvSpPr/>
            <p:nvPr/>
          </p:nvSpPr>
          <p:spPr>
            <a:xfrm rot="-5400000">
              <a:off x="2229375" y="2801718"/>
              <a:ext cx="6053675" cy="1254560"/>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3" name="Google Shape;93;p9"/>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4" name="Google Shape;94;p9"/>
          <p:cNvSpPr txBox="1"/>
          <p:nvPr>
            <p:ph type="title"/>
          </p:nvPr>
        </p:nvSpPr>
        <p:spPr>
          <a:xfrm>
            <a:off x="866216" y="971550"/>
            <a:ext cx="2094900" cy="1200000"/>
          </a:xfrm>
          <a:prstGeom prst="rect">
            <a:avLst/>
          </a:prstGeom>
          <a:noFill/>
          <a:ln>
            <a:noFill/>
          </a:ln>
        </p:spPr>
        <p:txBody>
          <a:bodyPr anchorCtr="0" anchor="b" bIns="34275" lIns="68575" spcFirstLastPara="1" rIns="68575" wrap="square" tIns="34275">
            <a:noAutofit/>
          </a:bodyPr>
          <a:lstStyle>
            <a:lvl1pPr lvl="0" algn="l">
              <a:spcBef>
                <a:spcPts val="0"/>
              </a:spcBef>
              <a:spcAft>
                <a:spcPts val="0"/>
              </a:spcAft>
              <a:buClr>
                <a:schemeClr val="lt2"/>
              </a:buClr>
              <a:buSzPts val="1800"/>
              <a:buFont typeface="Century Gothic"/>
              <a:buNone/>
              <a:defRPr b="0" sz="18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5" name="Google Shape;95;p9"/>
          <p:cNvSpPr txBox="1"/>
          <p:nvPr>
            <p:ph idx="1" type="body"/>
          </p:nvPr>
        </p:nvSpPr>
        <p:spPr>
          <a:xfrm>
            <a:off x="4335860" y="1085850"/>
            <a:ext cx="3892500" cy="3429000"/>
          </a:xfrm>
          <a:prstGeom prst="rect">
            <a:avLst/>
          </a:prstGeom>
          <a:noFill/>
          <a:ln>
            <a:noFill/>
          </a:ln>
        </p:spPr>
        <p:txBody>
          <a:bodyPr anchorCtr="0" anchor="ctr" bIns="34275" lIns="68575" spcFirstLastPara="1" rIns="68575" wrap="square" tIns="34275">
            <a:normAutofit/>
          </a:bodyPr>
          <a:lstStyle>
            <a:lvl1pPr indent="-298450" lvl="0" marL="457200" algn="l">
              <a:spcBef>
                <a:spcPts val="800"/>
              </a:spcBef>
              <a:spcAft>
                <a:spcPts val="0"/>
              </a:spcAft>
              <a:buSzPts val="1100"/>
              <a:buChar char="►"/>
              <a:defRPr/>
            </a:lvl1pPr>
            <a:lvl2pPr indent="-298450" lvl="1" marL="914400" algn="l">
              <a:spcBef>
                <a:spcPts val="800"/>
              </a:spcBef>
              <a:spcAft>
                <a:spcPts val="0"/>
              </a:spcAft>
              <a:buSzPts val="1100"/>
              <a:buChar char="►"/>
              <a:defRPr/>
            </a:lvl2pPr>
            <a:lvl3pPr indent="-298450" lvl="2" marL="1371600" algn="l">
              <a:spcBef>
                <a:spcPts val="800"/>
              </a:spcBef>
              <a:spcAft>
                <a:spcPts val="0"/>
              </a:spcAft>
              <a:buSzPts val="1100"/>
              <a:buChar char="►"/>
              <a:defRPr/>
            </a:lvl3pPr>
            <a:lvl4pPr indent="-298450" lvl="3" marL="1828800" algn="l">
              <a:spcBef>
                <a:spcPts val="800"/>
              </a:spcBef>
              <a:spcAft>
                <a:spcPts val="0"/>
              </a:spcAft>
              <a:buSzPts val="1100"/>
              <a:buChar char="►"/>
              <a:defRPr/>
            </a:lvl4pPr>
            <a:lvl5pPr indent="-298450" lvl="4" marL="2286000" algn="l">
              <a:spcBef>
                <a:spcPts val="800"/>
              </a:spcBef>
              <a:spcAft>
                <a:spcPts val="0"/>
              </a:spcAft>
              <a:buSzPts val="1100"/>
              <a:buChar char="►"/>
              <a:defRPr/>
            </a:lvl5pPr>
            <a:lvl6pPr indent="-298450" lvl="5" marL="2743200" algn="l">
              <a:spcBef>
                <a:spcPts val="800"/>
              </a:spcBef>
              <a:spcAft>
                <a:spcPts val="0"/>
              </a:spcAft>
              <a:buSzPts val="1100"/>
              <a:buChar char="►"/>
              <a:defRPr/>
            </a:lvl6pPr>
            <a:lvl7pPr indent="-298450" lvl="6" marL="3200400" algn="l">
              <a:spcBef>
                <a:spcPts val="800"/>
              </a:spcBef>
              <a:spcAft>
                <a:spcPts val="0"/>
              </a:spcAft>
              <a:buSzPts val="1100"/>
              <a:buChar char="►"/>
              <a:defRPr/>
            </a:lvl7pPr>
            <a:lvl8pPr indent="-298450" lvl="7" marL="3657600" algn="l">
              <a:spcBef>
                <a:spcPts val="800"/>
              </a:spcBef>
              <a:spcAft>
                <a:spcPts val="0"/>
              </a:spcAft>
              <a:buSzPts val="1100"/>
              <a:buChar char="►"/>
              <a:defRPr/>
            </a:lvl8pPr>
            <a:lvl9pPr indent="-298450" lvl="8" marL="4114800" algn="l">
              <a:spcBef>
                <a:spcPts val="800"/>
              </a:spcBef>
              <a:spcAft>
                <a:spcPts val="0"/>
              </a:spcAft>
              <a:buSzPts val="1100"/>
              <a:buChar char="►"/>
              <a:defRPr/>
            </a:lvl9pPr>
          </a:lstStyle>
          <a:p/>
        </p:txBody>
      </p:sp>
      <p:sp>
        <p:nvSpPr>
          <p:cNvPr id="96" name="Google Shape;96;p9"/>
          <p:cNvSpPr txBox="1"/>
          <p:nvPr>
            <p:ph idx="2" type="body"/>
          </p:nvPr>
        </p:nvSpPr>
        <p:spPr>
          <a:xfrm>
            <a:off x="866216" y="2346960"/>
            <a:ext cx="2094900" cy="21717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solidFill>
                  <a:srgbClr val="EE52A4"/>
                </a:solidFill>
              </a:defRPr>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97" name="Google Shape;97;p9"/>
          <p:cNvSpPr txBox="1"/>
          <p:nvPr>
            <p:ph idx="10" type="dt"/>
          </p:nvPr>
        </p:nvSpPr>
        <p:spPr>
          <a:xfrm>
            <a:off x="7989828" y="4793878"/>
            <a:ext cx="742800" cy="2286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9"/>
          <p:cNvSpPr txBox="1"/>
          <p:nvPr>
            <p:ph idx="11" type="ftr"/>
          </p:nvPr>
        </p:nvSpPr>
        <p:spPr>
          <a:xfrm>
            <a:off x="420833" y="4793878"/>
            <a:ext cx="2894700" cy="2286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9"/>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 name="Google Shape;100;p9"/>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01" name="Shape 101"/>
        <p:cNvGrpSpPr/>
        <p:nvPr/>
      </p:nvGrpSpPr>
      <p:grpSpPr>
        <a:xfrm>
          <a:off x="0" y="0"/>
          <a:ext cx="0" cy="0"/>
          <a:chOff x="0" y="0"/>
          <a:chExt cx="0" cy="0"/>
        </a:xfrm>
      </p:grpSpPr>
      <p:grpSp>
        <p:nvGrpSpPr>
          <p:cNvPr id="102" name="Google Shape;102;p10"/>
          <p:cNvGrpSpPr/>
          <p:nvPr/>
        </p:nvGrpSpPr>
        <p:grpSpPr>
          <a:xfrm>
            <a:off x="0" y="0"/>
            <a:ext cx="9144009" cy="5143500"/>
            <a:chOff x="0" y="0"/>
            <a:chExt cx="12192011" cy="6858000"/>
          </a:xfrm>
        </p:grpSpPr>
        <p:sp>
          <p:nvSpPr>
            <p:cNvPr id="103" name="Google Shape;103;p1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4" name="Google Shape;104;p10"/>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5" name="Google Shape;105;p10"/>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6" name="Google Shape;106;p10"/>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7" name="Google Shape;107;p10"/>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8" name="Google Shape;108;p10"/>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9" name="Google Shape;109;p10"/>
            <p:cNvSpPr/>
            <p:nvPr/>
          </p:nvSpPr>
          <p:spPr>
            <a:xfrm>
              <a:off x="6172200" y="402165"/>
              <a:ext cx="5596500" cy="60537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0" name="Google Shape;110;p10"/>
            <p:cNvSpPr/>
            <p:nvPr/>
          </p:nvSpPr>
          <p:spPr>
            <a:xfrm rot="-5677505">
              <a:off x="4203588" y="1826074"/>
              <a:ext cx="3299419"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1" name="Google Shape;111;p10"/>
            <p:cNvSpPr/>
            <p:nvPr/>
          </p:nvSpPr>
          <p:spPr>
            <a:xfrm rot="-5400000">
              <a:off x="3295430" y="2801718"/>
              <a:ext cx="6053675" cy="1254560"/>
            </a:xfrm>
            <a:custGeom>
              <a:rect b="b" l="l" r="r" t="t"/>
              <a:pathLst>
                <a:path extrusionOk="0"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2" name="Google Shape;112;p10"/>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3" name="Google Shape;113;p10"/>
          <p:cNvSpPr txBox="1"/>
          <p:nvPr>
            <p:ph type="title"/>
          </p:nvPr>
        </p:nvSpPr>
        <p:spPr>
          <a:xfrm>
            <a:off x="866216" y="1270000"/>
            <a:ext cx="2898900" cy="1301700"/>
          </a:xfrm>
          <a:prstGeom prst="rect">
            <a:avLst/>
          </a:prstGeom>
          <a:noFill/>
          <a:ln>
            <a:noFill/>
          </a:ln>
        </p:spPr>
        <p:txBody>
          <a:bodyPr anchorCtr="0" anchor="b" bIns="34275" lIns="68575" spcFirstLastPara="1" rIns="68575" wrap="square" tIns="34275">
            <a:normAutofit/>
          </a:bodyPr>
          <a:lstStyle>
            <a:lvl1pPr lvl="0" algn="l">
              <a:spcBef>
                <a:spcPts val="0"/>
              </a:spcBef>
              <a:spcAft>
                <a:spcPts val="0"/>
              </a:spcAft>
              <a:buClr>
                <a:schemeClr val="lt2"/>
              </a:buClr>
              <a:buSzPts val="2700"/>
              <a:buFont typeface="Century Gothic"/>
              <a:buNone/>
              <a:defRPr b="0" sz="27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10"/>
          <p:cNvSpPr/>
          <p:nvPr>
            <p:ph idx="2" type="pic"/>
          </p:nvPr>
        </p:nvSpPr>
        <p:spPr>
          <a:xfrm>
            <a:off x="4910902" y="857250"/>
            <a:ext cx="2420400" cy="3429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34275" lIns="68575" spcFirstLastPara="1" rIns="68575" wrap="square" tIns="34275">
            <a:noAutofit/>
          </a:bodyPr>
          <a:lstStyle>
            <a:lvl1pPr lvl="0" marR="0" rtl="0" algn="ctr">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1pPr>
            <a:lvl2pPr lvl="1"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2pPr>
            <a:lvl3pPr lvl="2"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3pPr>
            <a:lvl4pPr lvl="3"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4pPr>
            <a:lvl5pPr lvl="4"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5pPr>
            <a:lvl6pPr lvl="5"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6pPr>
            <a:lvl7pPr lvl="6"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7pPr>
            <a:lvl8pPr lvl="7"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8pPr>
            <a:lvl9pPr lvl="8" marR="0" rtl="0" algn="l">
              <a:spcBef>
                <a:spcPts val="800"/>
              </a:spcBef>
              <a:spcAft>
                <a:spcPts val="0"/>
              </a:spcAft>
              <a:buClr>
                <a:schemeClr val="accent1"/>
              </a:buClr>
              <a:buSzPts val="1000"/>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115" name="Google Shape;115;p10"/>
          <p:cNvSpPr txBox="1"/>
          <p:nvPr>
            <p:ph idx="1" type="body"/>
          </p:nvPr>
        </p:nvSpPr>
        <p:spPr>
          <a:xfrm>
            <a:off x="866216" y="2743200"/>
            <a:ext cx="2894400" cy="1028700"/>
          </a:xfrm>
          <a:prstGeom prst="rect">
            <a:avLst/>
          </a:prstGeom>
          <a:noFill/>
          <a:ln>
            <a:noFill/>
          </a:ln>
        </p:spPr>
        <p:txBody>
          <a:bodyPr anchorCtr="0" anchor="t" bIns="34275" lIns="68575" spcFirstLastPara="1" rIns="68575" wrap="square" tIns="34275">
            <a:normAutofit/>
          </a:bodyPr>
          <a:lstStyle>
            <a:lvl1pPr indent="-228600" lvl="0" marL="457200" algn="l">
              <a:spcBef>
                <a:spcPts val="800"/>
              </a:spcBef>
              <a:spcAft>
                <a:spcPts val="0"/>
              </a:spcAft>
              <a:buSzPts val="800"/>
              <a:buNone/>
              <a:defRPr sz="1100">
                <a:solidFill>
                  <a:srgbClr val="EE52A4"/>
                </a:solidFill>
              </a:defRPr>
            </a:lvl1pPr>
            <a:lvl2pPr indent="-228600" lvl="1" marL="914400" algn="l">
              <a:spcBef>
                <a:spcPts val="800"/>
              </a:spcBef>
              <a:spcAft>
                <a:spcPts val="0"/>
              </a:spcAft>
              <a:buSzPts val="700"/>
              <a:buNone/>
              <a:defRPr sz="900"/>
            </a:lvl2pPr>
            <a:lvl3pPr indent="-228600" lvl="2" marL="1371600" algn="l">
              <a:spcBef>
                <a:spcPts val="800"/>
              </a:spcBef>
              <a:spcAft>
                <a:spcPts val="0"/>
              </a:spcAft>
              <a:buSzPts val="600"/>
              <a:buNone/>
              <a:defRPr sz="800"/>
            </a:lvl3pPr>
            <a:lvl4pPr indent="-228600" lvl="3" marL="1828800" algn="l">
              <a:spcBef>
                <a:spcPts val="800"/>
              </a:spcBef>
              <a:spcAft>
                <a:spcPts val="0"/>
              </a:spcAft>
              <a:buSzPts val="500"/>
              <a:buNone/>
              <a:defRPr sz="700"/>
            </a:lvl4pPr>
            <a:lvl5pPr indent="-228600" lvl="4" marL="2286000" algn="l">
              <a:spcBef>
                <a:spcPts val="800"/>
              </a:spcBef>
              <a:spcAft>
                <a:spcPts val="0"/>
              </a:spcAft>
              <a:buSzPts val="500"/>
              <a:buNone/>
              <a:defRPr sz="700"/>
            </a:lvl5pPr>
            <a:lvl6pPr indent="-228600" lvl="5" marL="2743200" algn="l">
              <a:spcBef>
                <a:spcPts val="800"/>
              </a:spcBef>
              <a:spcAft>
                <a:spcPts val="0"/>
              </a:spcAft>
              <a:buSzPts val="500"/>
              <a:buNone/>
              <a:defRPr sz="700"/>
            </a:lvl6pPr>
            <a:lvl7pPr indent="-228600" lvl="6" marL="3200400" algn="l">
              <a:spcBef>
                <a:spcPts val="800"/>
              </a:spcBef>
              <a:spcAft>
                <a:spcPts val="0"/>
              </a:spcAft>
              <a:buSzPts val="500"/>
              <a:buNone/>
              <a:defRPr sz="700"/>
            </a:lvl7pPr>
            <a:lvl8pPr indent="-228600" lvl="7" marL="3657600" algn="l">
              <a:spcBef>
                <a:spcPts val="800"/>
              </a:spcBef>
              <a:spcAft>
                <a:spcPts val="0"/>
              </a:spcAft>
              <a:buSzPts val="500"/>
              <a:buNone/>
              <a:defRPr sz="700"/>
            </a:lvl8pPr>
            <a:lvl9pPr indent="-228600" lvl="8" marL="4114800" algn="l">
              <a:spcBef>
                <a:spcPts val="800"/>
              </a:spcBef>
              <a:spcAft>
                <a:spcPts val="0"/>
              </a:spcAft>
              <a:buSzPts val="500"/>
              <a:buNone/>
              <a:defRPr sz="700"/>
            </a:lvl9pPr>
          </a:lstStyle>
          <a:p/>
        </p:txBody>
      </p:sp>
      <p:sp>
        <p:nvSpPr>
          <p:cNvPr id="116" name="Google Shape;116;p10"/>
          <p:cNvSpPr txBox="1"/>
          <p:nvPr>
            <p:ph idx="10" type="dt"/>
          </p:nvPr>
        </p:nvSpPr>
        <p:spPr>
          <a:xfrm>
            <a:off x="7989828" y="4793878"/>
            <a:ext cx="742800" cy="2286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10"/>
          <p:cNvSpPr txBox="1"/>
          <p:nvPr>
            <p:ph idx="11" type="ftr"/>
          </p:nvPr>
        </p:nvSpPr>
        <p:spPr>
          <a:xfrm>
            <a:off x="420833" y="4793878"/>
            <a:ext cx="2894700" cy="2286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10"/>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9" name="Google Shape;119;p10"/>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0" y="0"/>
            <a:ext cx="9144009" cy="5143500"/>
            <a:chOff x="0" y="0"/>
            <a:chExt cx="12192011" cy="6858000"/>
          </a:xfrm>
        </p:grpSpPr>
        <p:sp>
          <p:nvSpPr>
            <p:cNvPr id="7" name="Google Shape;7;p1"/>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 name="Google Shape;8;p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 name="Google Shape;9;p1"/>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 name="Google Shape;10;p1"/>
            <p:cNvSpPr/>
            <p:nvPr/>
          </p:nvSpPr>
          <p:spPr>
            <a:xfrm>
              <a:off x="8609012"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 name="Google Shape;11;p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 name="Google Shape;12;p1"/>
            <p:cNvSpPr/>
            <p:nvPr/>
          </p:nvSpPr>
          <p:spPr>
            <a:xfrm>
              <a:off x="7999412"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 name="Google Shape;13;p1"/>
            <p:cNvSpPr/>
            <p:nvPr/>
          </p:nvSpPr>
          <p:spPr>
            <a:xfrm rot="-589939">
              <a:off x="8490949" y="1797513"/>
              <a:ext cx="3299413" cy="440920"/>
            </a:xfrm>
            <a:custGeom>
              <a:rect b="b" l="l" r="r" t="t"/>
              <a:pathLst>
                <a:path extrusionOk="0" h="5291" w="1000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 name="Google Shape;14;p1"/>
            <p:cNvSpPr/>
            <p:nvPr/>
          </p:nvSpPr>
          <p:spPr>
            <a:xfrm>
              <a:off x="459506" y="1866405"/>
              <a:ext cx="11277600" cy="4533900"/>
            </a:xfrm>
            <a:custGeom>
              <a:rect b="b" l="l" r="r" t="t"/>
              <a:pathLst>
                <a:path extrusionOk="0" h="2856" w="7104">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1"/>
            <p:cNvSpPr/>
            <p:nvPr/>
          </p:nvSpPr>
          <p:spPr>
            <a:xfrm>
              <a:off x="0" y="1587"/>
              <a:ext cx="12192011" cy="6856413"/>
            </a:xfrm>
            <a:custGeom>
              <a:rect b="b" l="l" r="r" t="t"/>
              <a:pathLst>
                <a:path extrusionOk="0" h="8638" w="15356">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1"/>
          <p:cNvSpPr txBox="1"/>
          <p:nvPr>
            <p:ph type="title"/>
          </p:nvPr>
        </p:nvSpPr>
        <p:spPr>
          <a:xfrm>
            <a:off x="866216" y="730251"/>
            <a:ext cx="6571200" cy="5301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Clr>
                <a:schemeClr val="lt2"/>
              </a:buClr>
              <a:buSzPts val="2700"/>
              <a:buFont typeface="Century Gothic"/>
              <a:buNone/>
              <a:defRPr b="0" i="0" sz="27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2"/>
                </a:solidFill>
              </a:defRPr>
            </a:lvl2pPr>
            <a:lvl3pPr lvl="2" marR="0" rtl="0" algn="l">
              <a:spcBef>
                <a:spcPts val="0"/>
              </a:spcBef>
              <a:spcAft>
                <a:spcPts val="0"/>
              </a:spcAft>
              <a:buSzPts val="1100"/>
              <a:buNone/>
              <a:defRPr b="0" i="0" sz="1400" u="none" cap="none" strike="noStrike">
                <a:solidFill>
                  <a:schemeClr val="dk2"/>
                </a:solidFill>
              </a:defRPr>
            </a:lvl3pPr>
            <a:lvl4pPr lvl="3" marR="0" rtl="0" algn="l">
              <a:spcBef>
                <a:spcPts val="0"/>
              </a:spcBef>
              <a:spcAft>
                <a:spcPts val="0"/>
              </a:spcAft>
              <a:buSzPts val="1100"/>
              <a:buNone/>
              <a:defRPr b="0" i="0" sz="1400" u="none" cap="none" strike="noStrike">
                <a:solidFill>
                  <a:schemeClr val="dk2"/>
                </a:solidFill>
              </a:defRPr>
            </a:lvl4pPr>
            <a:lvl5pPr lvl="4" marR="0" rtl="0" algn="l">
              <a:spcBef>
                <a:spcPts val="0"/>
              </a:spcBef>
              <a:spcAft>
                <a:spcPts val="0"/>
              </a:spcAft>
              <a:buSzPts val="1100"/>
              <a:buNone/>
              <a:defRPr b="0" i="0" sz="1400" u="none" cap="none" strike="noStrike">
                <a:solidFill>
                  <a:schemeClr val="dk2"/>
                </a:solidFill>
              </a:defRPr>
            </a:lvl5pPr>
            <a:lvl6pPr lvl="5" marR="0" rtl="0" algn="l">
              <a:spcBef>
                <a:spcPts val="0"/>
              </a:spcBef>
              <a:spcAft>
                <a:spcPts val="0"/>
              </a:spcAft>
              <a:buSzPts val="1100"/>
              <a:buNone/>
              <a:defRPr b="0" i="0" sz="1400" u="none" cap="none" strike="noStrike">
                <a:solidFill>
                  <a:schemeClr val="dk2"/>
                </a:solidFill>
              </a:defRPr>
            </a:lvl6pPr>
            <a:lvl7pPr lvl="6" marR="0" rtl="0" algn="l">
              <a:spcBef>
                <a:spcPts val="0"/>
              </a:spcBef>
              <a:spcAft>
                <a:spcPts val="0"/>
              </a:spcAft>
              <a:buSzPts val="1100"/>
              <a:buNone/>
              <a:defRPr b="0" i="0" sz="1400" u="none" cap="none" strike="noStrike">
                <a:solidFill>
                  <a:schemeClr val="dk2"/>
                </a:solidFill>
              </a:defRPr>
            </a:lvl7pPr>
            <a:lvl8pPr lvl="7" marR="0" rtl="0" algn="l">
              <a:spcBef>
                <a:spcPts val="0"/>
              </a:spcBef>
              <a:spcAft>
                <a:spcPts val="0"/>
              </a:spcAft>
              <a:buSzPts val="1100"/>
              <a:buNone/>
              <a:defRPr b="0" i="0" sz="1400" u="none" cap="none" strike="noStrike">
                <a:solidFill>
                  <a:schemeClr val="dk2"/>
                </a:solidFill>
              </a:defRPr>
            </a:lvl8pPr>
            <a:lvl9pPr lvl="8" marR="0" rtl="0" algn="l">
              <a:spcBef>
                <a:spcPts val="0"/>
              </a:spcBef>
              <a:spcAft>
                <a:spcPts val="0"/>
              </a:spcAft>
              <a:buSzPts val="1100"/>
              <a:buNone/>
              <a:defRPr b="0" i="0" sz="1400" u="none" cap="none" strike="noStrike">
                <a:solidFill>
                  <a:schemeClr val="dk2"/>
                </a:solidFill>
              </a:defRPr>
            </a:lvl9pPr>
          </a:lstStyle>
          <a:p/>
        </p:txBody>
      </p:sp>
      <p:sp>
        <p:nvSpPr>
          <p:cNvPr id="17" name="Google Shape;17;p1"/>
          <p:cNvSpPr txBox="1"/>
          <p:nvPr>
            <p:ph idx="1" type="body"/>
          </p:nvPr>
        </p:nvSpPr>
        <p:spPr>
          <a:xfrm>
            <a:off x="866216" y="1952625"/>
            <a:ext cx="6571200" cy="2562300"/>
          </a:xfrm>
          <a:prstGeom prst="rect">
            <a:avLst/>
          </a:prstGeom>
          <a:noFill/>
          <a:ln>
            <a:noFill/>
          </a:ln>
        </p:spPr>
        <p:txBody>
          <a:bodyPr anchorCtr="0" anchor="t" bIns="34275" lIns="68575" spcFirstLastPara="1" rIns="68575" wrap="square" tIns="34275">
            <a:normAutofit/>
          </a:bodyPr>
          <a:lstStyle>
            <a:lvl1pPr indent="-298450" lvl="0" marL="457200" marR="0" rtl="0" algn="l">
              <a:spcBef>
                <a:spcPts val="800"/>
              </a:spcBef>
              <a:spcAft>
                <a:spcPts val="0"/>
              </a:spcAft>
              <a:buClr>
                <a:schemeClr val="accent1"/>
              </a:buClr>
              <a:buSzPts val="1100"/>
              <a:buFont typeface="Noto Sans Symbols"/>
              <a:buChar char="►"/>
              <a:defRPr b="0" i="0" sz="1400" u="none" cap="none" strike="noStrike">
                <a:solidFill>
                  <a:srgbClr val="3F3F3F"/>
                </a:solidFill>
                <a:latin typeface="Century Gothic"/>
                <a:ea typeface="Century Gothic"/>
                <a:cs typeface="Century Gothic"/>
                <a:sym typeface="Century Gothic"/>
              </a:defRPr>
            </a:lvl1pPr>
            <a:lvl2pPr indent="-292100" lvl="1" marL="914400" marR="0" rtl="0" algn="l">
              <a:spcBef>
                <a:spcPts val="800"/>
              </a:spcBef>
              <a:spcAft>
                <a:spcPts val="0"/>
              </a:spcAft>
              <a:buClr>
                <a:schemeClr val="accent1"/>
              </a:buClr>
              <a:buSzPts val="1000"/>
              <a:buFont typeface="Noto Sans Symbols"/>
              <a:buChar char="►"/>
              <a:defRPr b="0" i="0" sz="1200" u="none" cap="none" strike="noStrike">
                <a:solidFill>
                  <a:srgbClr val="3F3F3F"/>
                </a:solidFill>
                <a:latin typeface="Century Gothic"/>
                <a:ea typeface="Century Gothic"/>
                <a:cs typeface="Century Gothic"/>
                <a:sym typeface="Century Gothic"/>
              </a:defRPr>
            </a:lvl2pPr>
            <a:lvl3pPr indent="-279400" lvl="2" marL="1371600" marR="0" rtl="0" algn="l">
              <a:spcBef>
                <a:spcPts val="800"/>
              </a:spcBef>
              <a:spcAft>
                <a:spcPts val="0"/>
              </a:spcAft>
              <a:buClr>
                <a:schemeClr val="accent1"/>
              </a:buClr>
              <a:buSzPts val="800"/>
              <a:buFont typeface="Noto Sans Symbols"/>
              <a:buChar char="►"/>
              <a:defRPr b="0" i="0" sz="1100" u="none" cap="none" strike="noStrike">
                <a:solidFill>
                  <a:srgbClr val="3F3F3F"/>
                </a:solidFill>
                <a:latin typeface="Century Gothic"/>
                <a:ea typeface="Century Gothic"/>
                <a:cs typeface="Century Gothic"/>
                <a:sym typeface="Century Gothic"/>
              </a:defRPr>
            </a:lvl3pPr>
            <a:lvl4pPr indent="-273050" lvl="3" marL="18288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4pPr>
            <a:lvl5pPr indent="-273050" lvl="4" marL="22860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5pPr>
            <a:lvl6pPr indent="-273050" lvl="5" marL="27432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6pPr>
            <a:lvl7pPr indent="-273050" lvl="6" marL="32004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7pPr>
            <a:lvl8pPr indent="-273050" lvl="7" marL="36576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8pPr>
            <a:lvl9pPr indent="-273050" lvl="8" marL="41148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9pPr>
          </a:lstStyle>
          <a:p/>
        </p:txBody>
      </p:sp>
      <p:sp>
        <p:nvSpPr>
          <p:cNvPr id="18" name="Google Shape;18;p1"/>
          <p:cNvSpPr txBox="1"/>
          <p:nvPr>
            <p:ph idx="10" type="dt"/>
          </p:nvPr>
        </p:nvSpPr>
        <p:spPr>
          <a:xfrm>
            <a:off x="7989828" y="4793878"/>
            <a:ext cx="742800" cy="22860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9" name="Google Shape;19;p1"/>
          <p:cNvSpPr txBox="1"/>
          <p:nvPr>
            <p:ph idx="11" type="ftr"/>
          </p:nvPr>
        </p:nvSpPr>
        <p:spPr>
          <a:xfrm>
            <a:off x="420833" y="4793878"/>
            <a:ext cx="2894700" cy="2286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20" name="Google Shape;20;p1"/>
          <p:cNvSpPr/>
          <p:nvPr/>
        </p:nvSpPr>
        <p:spPr>
          <a:xfrm>
            <a:off x="7828359" y="0"/>
            <a:ext cx="514200" cy="8574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 name="Google Shape;21;p1"/>
          <p:cNvSpPr txBox="1"/>
          <p:nvPr>
            <p:ph idx="12" type="sldNum"/>
          </p:nvPr>
        </p:nvSpPr>
        <p:spPr>
          <a:xfrm>
            <a:off x="7764405" y="221797"/>
            <a:ext cx="6285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9.jpg"/><Relationship Id="rId5" Type="http://schemas.openxmlformats.org/officeDocument/2006/relationships/image" Target="../media/image15.jpg"/><Relationship Id="rId6" Type="http://schemas.openxmlformats.org/officeDocument/2006/relationships/image" Target="../media/image5.jpg"/><Relationship Id="rId7" Type="http://schemas.openxmlformats.org/officeDocument/2006/relationships/image" Target="../media/image18.jpg"/><Relationship Id="rId8"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0" Type="http://schemas.openxmlformats.org/officeDocument/2006/relationships/image" Target="../media/image30.png"/><Relationship Id="rId11" Type="http://schemas.openxmlformats.org/officeDocument/2006/relationships/image" Target="../media/image16.png"/><Relationship Id="rId22" Type="http://schemas.openxmlformats.org/officeDocument/2006/relationships/image" Target="../media/image27.png"/><Relationship Id="rId10" Type="http://schemas.openxmlformats.org/officeDocument/2006/relationships/image" Target="../media/image11.png"/><Relationship Id="rId21" Type="http://schemas.openxmlformats.org/officeDocument/2006/relationships/image" Target="../media/image28.png"/><Relationship Id="rId13" Type="http://schemas.openxmlformats.org/officeDocument/2006/relationships/image" Target="../media/image6.png"/><Relationship Id="rId12" Type="http://schemas.openxmlformats.org/officeDocument/2006/relationships/image" Target="../media/image22.png"/><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17.png"/><Relationship Id="rId15" Type="http://schemas.openxmlformats.org/officeDocument/2006/relationships/image" Target="../media/image7.png"/><Relationship Id="rId14" Type="http://schemas.openxmlformats.org/officeDocument/2006/relationships/image" Target="../media/image13.png"/><Relationship Id="rId17" Type="http://schemas.openxmlformats.org/officeDocument/2006/relationships/image" Target="../media/image25.png"/><Relationship Id="rId16" Type="http://schemas.openxmlformats.org/officeDocument/2006/relationships/image" Target="../media/image19.png"/><Relationship Id="rId5" Type="http://schemas.openxmlformats.org/officeDocument/2006/relationships/image" Target="../media/image3.png"/><Relationship Id="rId19" Type="http://schemas.openxmlformats.org/officeDocument/2006/relationships/image" Target="../media/image24.png"/><Relationship Id="rId6" Type="http://schemas.openxmlformats.org/officeDocument/2006/relationships/image" Target="../media/image12.png"/><Relationship Id="rId18" Type="http://schemas.openxmlformats.org/officeDocument/2006/relationships/image" Target="../media/image31.png"/><Relationship Id="rId7" Type="http://schemas.openxmlformats.org/officeDocument/2006/relationships/image" Target="../media/image4.png"/><Relationship Id="rId8"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9"/>
          <p:cNvSpPr txBox="1"/>
          <p:nvPr>
            <p:ph type="ctrTitle"/>
          </p:nvPr>
        </p:nvSpPr>
        <p:spPr>
          <a:xfrm>
            <a:off x="1107475" y="1667625"/>
            <a:ext cx="6619200" cy="1131900"/>
          </a:xfrm>
          <a:prstGeom prst="rect">
            <a:avLst/>
          </a:prstGeom>
        </p:spPr>
        <p:txBody>
          <a:bodyPr anchorCtr="0" anchor="b" bIns="34275" lIns="68575" spcFirstLastPara="1" rIns="68575" wrap="square" tIns="34275">
            <a:noAutofit/>
          </a:bodyPr>
          <a:lstStyle/>
          <a:p>
            <a:pPr indent="0" lvl="0" marL="0" rtl="0" algn="ctr">
              <a:spcBef>
                <a:spcPts val="0"/>
              </a:spcBef>
              <a:spcAft>
                <a:spcPts val="0"/>
              </a:spcAft>
              <a:buNone/>
            </a:pPr>
            <a:r>
              <a:rPr lang="en" sz="3000"/>
              <a:t>Analysis on Side Effects of Covid-19 Vaccination</a:t>
            </a:r>
            <a:endParaRPr sz="3000"/>
          </a:p>
        </p:txBody>
      </p:sp>
      <p:sp>
        <p:nvSpPr>
          <p:cNvPr id="250" name="Google Shape;250;p19"/>
          <p:cNvSpPr txBox="1"/>
          <p:nvPr>
            <p:ph idx="1" type="subTitle"/>
          </p:nvPr>
        </p:nvSpPr>
        <p:spPr>
          <a:xfrm>
            <a:off x="1107475" y="2980275"/>
            <a:ext cx="4437900" cy="4152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Course - Data 225: Database Systems For Analysis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28"/>
          <p:cNvSpPr txBox="1"/>
          <p:nvPr>
            <p:ph type="title"/>
          </p:nvPr>
        </p:nvSpPr>
        <p:spPr>
          <a:xfrm>
            <a:off x="866216" y="971550"/>
            <a:ext cx="2094900" cy="12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Code Analysis</a:t>
            </a:r>
            <a:endParaRPr/>
          </a:p>
        </p:txBody>
      </p:sp>
      <p:sp>
        <p:nvSpPr>
          <p:cNvPr id="339" name="Google Shape;339;p28"/>
          <p:cNvSpPr txBox="1"/>
          <p:nvPr>
            <p:ph idx="1" type="body"/>
          </p:nvPr>
        </p:nvSpPr>
        <p:spPr>
          <a:xfrm>
            <a:off x="4335860" y="1085850"/>
            <a:ext cx="3892500" cy="3429000"/>
          </a:xfrm>
          <a:prstGeom prst="rect">
            <a:avLst/>
          </a:prstGeom>
        </p:spPr>
        <p:txBody>
          <a:bodyPr anchorCtr="0" anchor="ctr" bIns="34275" lIns="68575" spcFirstLastPara="1" rIns="68575" wrap="square" tIns="34275">
            <a:normAutofit/>
          </a:bodyPr>
          <a:lstStyle/>
          <a:p>
            <a:pPr indent="-298450" lvl="0" marL="457200" rtl="0" algn="l">
              <a:spcBef>
                <a:spcPts val="800"/>
              </a:spcBef>
              <a:spcAft>
                <a:spcPts val="0"/>
              </a:spcAft>
              <a:buSzPts val="1100"/>
              <a:buChar char="►"/>
            </a:pPr>
            <a:r>
              <a:rPr lang="en"/>
              <a:t>Code analysis was done by the teammates who did not written that code before implementing the code.</a:t>
            </a:r>
            <a:endParaRPr/>
          </a:p>
          <a:p>
            <a:pPr indent="-298450" lvl="0" marL="457200" rtl="0" algn="l">
              <a:spcBef>
                <a:spcPts val="0"/>
              </a:spcBef>
              <a:spcAft>
                <a:spcPts val="0"/>
              </a:spcAft>
              <a:buSzPts val="1100"/>
              <a:buChar char="►"/>
            </a:pPr>
            <a:r>
              <a:rPr lang="en"/>
              <a:t>For PostgreSQL, the </a:t>
            </a:r>
            <a:r>
              <a:rPr lang="en"/>
              <a:t>queries</a:t>
            </a:r>
            <a:r>
              <a:rPr lang="en"/>
              <a:t> were analysed before performing</a:t>
            </a:r>
            <a:endParaRPr/>
          </a:p>
          <a:p>
            <a:pPr indent="-298450" lvl="0" marL="457200" rtl="0" algn="l">
              <a:spcBef>
                <a:spcPts val="0"/>
              </a:spcBef>
              <a:spcAft>
                <a:spcPts val="0"/>
              </a:spcAft>
              <a:buSzPts val="1100"/>
              <a:buChar char="►"/>
            </a:pPr>
            <a:r>
              <a:rPr lang="en"/>
              <a:t>We also analysed and edited the pySpark script generated by AWS Glue to load the tables </a:t>
            </a:r>
            <a:r>
              <a:rPr lang="en"/>
              <a:t>into</a:t>
            </a:r>
            <a:r>
              <a:rPr lang="en"/>
              <a:t> Amazon Redshift.</a:t>
            </a:r>
            <a:endParaRPr/>
          </a:p>
          <a:p>
            <a:pPr indent="-298450" lvl="0" marL="457200" rtl="0" algn="l">
              <a:spcBef>
                <a:spcPts val="0"/>
              </a:spcBef>
              <a:spcAft>
                <a:spcPts val="0"/>
              </a:spcAft>
              <a:buSzPts val="1100"/>
              <a:buChar char="►"/>
            </a:pPr>
            <a:r>
              <a:rPr lang="en"/>
              <a:t>Python pandas code was analyzed during implementation for all possible errors or exceptions.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9"/>
          <p:cNvSpPr txBox="1"/>
          <p:nvPr>
            <p:ph type="title"/>
          </p:nvPr>
        </p:nvSpPr>
        <p:spPr>
          <a:xfrm>
            <a:off x="866216" y="971550"/>
            <a:ext cx="2094900" cy="12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Data Visualization</a:t>
            </a:r>
            <a:endParaRPr/>
          </a:p>
        </p:txBody>
      </p:sp>
      <p:sp>
        <p:nvSpPr>
          <p:cNvPr id="345" name="Google Shape;345;p29"/>
          <p:cNvSpPr txBox="1"/>
          <p:nvPr>
            <p:ph idx="1" type="body"/>
          </p:nvPr>
        </p:nvSpPr>
        <p:spPr>
          <a:xfrm>
            <a:off x="4335850" y="879800"/>
            <a:ext cx="3892500" cy="36351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t/>
            </a:r>
            <a:endParaRPr/>
          </a:p>
        </p:txBody>
      </p:sp>
      <p:sp>
        <p:nvSpPr>
          <p:cNvPr id="346" name="Google Shape;346;p29"/>
          <p:cNvSpPr txBox="1"/>
          <p:nvPr>
            <p:ph idx="2" type="body"/>
          </p:nvPr>
        </p:nvSpPr>
        <p:spPr>
          <a:xfrm>
            <a:off x="866225" y="2346951"/>
            <a:ext cx="2094900" cy="19167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None/>
            </a:pPr>
            <a:r>
              <a:rPr lang="en"/>
              <a:t>By placing data in a graphic way, such as charts or graphs, data visualization helps us understand what it entails. This makes the data more natural to understand for the human eye, making it possible to spot trends, patterns, and outliers in vast data sets.we used Tableau and python seaborn library for visualizing.</a:t>
            </a:r>
            <a:endParaRPr/>
          </a:p>
        </p:txBody>
      </p:sp>
      <p:pic>
        <p:nvPicPr>
          <p:cNvPr id="347" name="Google Shape;347;p29"/>
          <p:cNvPicPr preferRelativeResize="0"/>
          <p:nvPr/>
        </p:nvPicPr>
        <p:blipFill>
          <a:blip r:embed="rId3">
            <a:alphaModFix/>
          </a:blip>
          <a:stretch>
            <a:fillRect/>
          </a:stretch>
        </p:blipFill>
        <p:spPr>
          <a:xfrm>
            <a:off x="4090050" y="879800"/>
            <a:ext cx="4527576" cy="3635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0"/>
          <p:cNvSpPr txBox="1"/>
          <p:nvPr>
            <p:ph type="title"/>
          </p:nvPr>
        </p:nvSpPr>
        <p:spPr>
          <a:xfrm>
            <a:off x="821100" y="1849850"/>
            <a:ext cx="2094900" cy="8406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Analysis with visuals</a:t>
            </a:r>
            <a:endParaRPr/>
          </a:p>
        </p:txBody>
      </p:sp>
      <p:pic>
        <p:nvPicPr>
          <p:cNvPr id="353" name="Google Shape;353;p30"/>
          <p:cNvPicPr preferRelativeResize="0"/>
          <p:nvPr/>
        </p:nvPicPr>
        <p:blipFill>
          <a:blip r:embed="rId3">
            <a:alphaModFix/>
          </a:blip>
          <a:stretch>
            <a:fillRect/>
          </a:stretch>
        </p:blipFill>
        <p:spPr>
          <a:xfrm>
            <a:off x="4572000" y="1071575"/>
            <a:ext cx="3736560" cy="3304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1"/>
          <p:cNvSpPr txBox="1"/>
          <p:nvPr>
            <p:ph type="title"/>
          </p:nvPr>
        </p:nvSpPr>
        <p:spPr>
          <a:xfrm>
            <a:off x="1080550" y="1906275"/>
            <a:ext cx="1468800" cy="7842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Technical Difficulties </a:t>
            </a:r>
            <a:endParaRPr/>
          </a:p>
        </p:txBody>
      </p:sp>
      <p:sp>
        <p:nvSpPr>
          <p:cNvPr id="359" name="Google Shape;359;p31"/>
          <p:cNvSpPr txBox="1"/>
          <p:nvPr>
            <p:ph idx="1" type="body"/>
          </p:nvPr>
        </p:nvSpPr>
        <p:spPr>
          <a:xfrm>
            <a:off x="4335860" y="1085850"/>
            <a:ext cx="3892500" cy="3429000"/>
          </a:xfrm>
          <a:prstGeom prst="rect">
            <a:avLst/>
          </a:prstGeom>
        </p:spPr>
        <p:txBody>
          <a:bodyPr anchorCtr="0" anchor="ctr" bIns="34275" lIns="68575" spcFirstLastPara="1" rIns="68575" wrap="square" tIns="34275">
            <a:normAutofit lnSpcReduction="20000"/>
          </a:bodyPr>
          <a:lstStyle/>
          <a:p>
            <a:pPr indent="-298450" lvl="0" marL="457200" rtl="0" algn="l">
              <a:spcBef>
                <a:spcPts val="800"/>
              </a:spcBef>
              <a:spcAft>
                <a:spcPts val="0"/>
              </a:spcAft>
              <a:buSzPts val="1100"/>
              <a:buChar char="►"/>
            </a:pPr>
            <a:r>
              <a:rPr lang="en"/>
              <a:t>Difficulty loading data into </a:t>
            </a:r>
            <a:r>
              <a:rPr i="1" lang="en"/>
              <a:t>Postgres tables</a:t>
            </a:r>
            <a:r>
              <a:rPr lang="en"/>
              <a:t>. Resolved that by creating </a:t>
            </a:r>
            <a:r>
              <a:rPr lang="en"/>
              <a:t>appropriate</a:t>
            </a:r>
            <a:r>
              <a:rPr lang="en"/>
              <a:t> data model and data cleaning.</a:t>
            </a:r>
            <a:endParaRPr/>
          </a:p>
          <a:p>
            <a:pPr indent="-298450" lvl="0" marL="457200" rtl="0" algn="l">
              <a:spcBef>
                <a:spcPts val="0"/>
              </a:spcBef>
              <a:spcAft>
                <a:spcPts val="0"/>
              </a:spcAft>
              <a:buSzPts val="1100"/>
              <a:buChar char="►"/>
            </a:pPr>
            <a:r>
              <a:rPr lang="en"/>
              <a:t>We had difficulty while connecting </a:t>
            </a:r>
            <a:r>
              <a:rPr lang="en"/>
              <a:t>tableau</a:t>
            </a:r>
            <a:r>
              <a:rPr lang="en"/>
              <a:t> with PostgreSQL(pgAdmin). It was server error which was resolved eventually.</a:t>
            </a:r>
            <a:endParaRPr/>
          </a:p>
          <a:p>
            <a:pPr indent="-298450" lvl="0" marL="457200" rtl="0" algn="l">
              <a:spcBef>
                <a:spcPts val="0"/>
              </a:spcBef>
              <a:spcAft>
                <a:spcPts val="0"/>
              </a:spcAft>
              <a:buSzPts val="1100"/>
              <a:buChar char="►"/>
            </a:pPr>
            <a:r>
              <a:rPr lang="en">
                <a:solidFill>
                  <a:srgbClr val="3F3F3F"/>
                </a:solidFill>
                <a:highlight>
                  <a:srgbClr val="FFFFFF"/>
                </a:highlight>
              </a:rPr>
              <a:t>While making connections from s3 to glue to redshift we faced issues with endpoints, which was then resolved by creating VPC endpoints.</a:t>
            </a:r>
            <a:endParaRPr>
              <a:solidFill>
                <a:srgbClr val="3F3F3F"/>
              </a:solidFill>
              <a:highlight>
                <a:srgbClr val="FFFFFF"/>
              </a:highlight>
            </a:endParaRPr>
          </a:p>
          <a:p>
            <a:pPr indent="-298450" lvl="0" marL="457200" rtl="0" algn="l">
              <a:spcBef>
                <a:spcPts val="0"/>
              </a:spcBef>
              <a:spcAft>
                <a:spcPts val="0"/>
              </a:spcAft>
              <a:buSzPts val="1100"/>
              <a:buChar char="►"/>
            </a:pPr>
            <a:r>
              <a:rPr lang="en">
                <a:solidFill>
                  <a:srgbClr val="3F3F3F"/>
                </a:solidFill>
                <a:highlight>
                  <a:srgbClr val="FFFFFF"/>
                </a:highlight>
              </a:rPr>
              <a:t>We had file encoding issues while loading the data into PostgreSQL, our data had iso-8859-1 encoding while our database had utf8 encoding. So we changed our csv files encoding using Excel.</a:t>
            </a:r>
            <a:endParaRPr>
              <a:solidFill>
                <a:srgbClr val="3F3F3F"/>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2"/>
          <p:cNvSpPr txBox="1"/>
          <p:nvPr>
            <p:ph type="title"/>
          </p:nvPr>
        </p:nvSpPr>
        <p:spPr>
          <a:xfrm>
            <a:off x="866216" y="971550"/>
            <a:ext cx="2094900" cy="12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Lesson</a:t>
            </a:r>
            <a:r>
              <a:rPr lang="en"/>
              <a:t> Learned</a:t>
            </a:r>
            <a:endParaRPr/>
          </a:p>
        </p:txBody>
      </p:sp>
      <p:sp>
        <p:nvSpPr>
          <p:cNvPr id="365" name="Google Shape;365;p32"/>
          <p:cNvSpPr txBox="1"/>
          <p:nvPr>
            <p:ph idx="1" type="body"/>
          </p:nvPr>
        </p:nvSpPr>
        <p:spPr>
          <a:xfrm>
            <a:off x="4335860" y="1085850"/>
            <a:ext cx="3892500" cy="3429000"/>
          </a:xfrm>
          <a:prstGeom prst="rect">
            <a:avLst/>
          </a:prstGeom>
        </p:spPr>
        <p:txBody>
          <a:bodyPr anchorCtr="0" anchor="ctr" bIns="34275" lIns="68575" spcFirstLastPara="1" rIns="68575" wrap="square" tIns="34275">
            <a:normAutofit/>
          </a:bodyPr>
          <a:lstStyle/>
          <a:p>
            <a:pPr indent="-317500" lvl="0" marL="457200" rtl="0" algn="just">
              <a:lnSpc>
                <a:spcPct val="115000"/>
              </a:lnSpc>
              <a:spcBef>
                <a:spcPts val="0"/>
              </a:spcBef>
              <a:spcAft>
                <a:spcPts val="0"/>
              </a:spcAft>
              <a:buSzPts val="1400"/>
              <a:buFont typeface="Century Gothic"/>
              <a:buChar char="►"/>
            </a:pPr>
            <a:r>
              <a:rPr lang="en">
                <a:solidFill>
                  <a:srgbClr val="3F3F3F"/>
                </a:solidFill>
                <a:highlight>
                  <a:srgbClr val="FFFFFF"/>
                </a:highlight>
              </a:rPr>
              <a:t>Designing the tables (Data Modelling) should be done in the early stage of the project.</a:t>
            </a:r>
            <a:endParaRPr>
              <a:solidFill>
                <a:srgbClr val="3F3F3F"/>
              </a:solidFill>
              <a:highlight>
                <a:srgbClr val="FFFFFF"/>
              </a:highlight>
            </a:endParaRPr>
          </a:p>
          <a:p>
            <a:pPr indent="-317500" lvl="0" marL="457200" rtl="0" algn="just">
              <a:lnSpc>
                <a:spcPct val="115000"/>
              </a:lnSpc>
              <a:spcBef>
                <a:spcPts val="0"/>
              </a:spcBef>
              <a:spcAft>
                <a:spcPts val="0"/>
              </a:spcAft>
              <a:buSzPts val="1400"/>
              <a:buFont typeface="Century Gothic"/>
              <a:buChar char="►"/>
            </a:pPr>
            <a:r>
              <a:rPr lang="en">
                <a:solidFill>
                  <a:srgbClr val="3F3F3F"/>
                </a:solidFill>
                <a:highlight>
                  <a:srgbClr val="FFFFFF"/>
                </a:highlight>
              </a:rPr>
              <a:t>Before loading the data, the csv files should include cleaned data only otherwise it becomes tedious task to clean and load at every step after an error is thrown by database.</a:t>
            </a:r>
            <a:endParaRPr>
              <a:solidFill>
                <a:srgbClr val="3F3F3F"/>
              </a:solidFill>
              <a:highlight>
                <a:srgbClr val="FFFFFF"/>
              </a:highlight>
            </a:endParaRPr>
          </a:p>
          <a:p>
            <a:pPr indent="-317500" lvl="0" marL="457200" rtl="0" algn="just">
              <a:lnSpc>
                <a:spcPct val="115000"/>
              </a:lnSpc>
              <a:spcBef>
                <a:spcPts val="0"/>
              </a:spcBef>
              <a:spcAft>
                <a:spcPts val="0"/>
              </a:spcAft>
              <a:buSzPts val="1400"/>
              <a:buFont typeface="Century Gothic"/>
              <a:buChar char="►"/>
            </a:pPr>
            <a:r>
              <a:rPr lang="en">
                <a:solidFill>
                  <a:srgbClr val="3F3F3F"/>
                </a:solidFill>
                <a:highlight>
                  <a:srgbClr val="FFFFFF"/>
                </a:highlight>
              </a:rPr>
              <a:t>Data cleaning with cloud ETL tool like AWS glue is much easier than python pandas.</a:t>
            </a:r>
            <a:endParaRPr sz="1600">
              <a:solidFill>
                <a:srgbClr val="3F3F3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3"/>
          <p:cNvSpPr txBox="1"/>
          <p:nvPr>
            <p:ph type="title"/>
          </p:nvPr>
        </p:nvSpPr>
        <p:spPr>
          <a:xfrm>
            <a:off x="861599" y="797563"/>
            <a:ext cx="6624000" cy="10296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Conclusion</a:t>
            </a:r>
            <a:endParaRPr/>
          </a:p>
        </p:txBody>
      </p:sp>
      <p:sp>
        <p:nvSpPr>
          <p:cNvPr id="371" name="Google Shape;371;p33"/>
          <p:cNvSpPr txBox="1"/>
          <p:nvPr>
            <p:ph idx="1" type="body"/>
          </p:nvPr>
        </p:nvSpPr>
        <p:spPr>
          <a:xfrm>
            <a:off x="866216" y="2657475"/>
            <a:ext cx="6619200" cy="18573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In Conclusion, the analysis done in this project for covid-19 vaccines’ side effect can be helpful in predicting future </a:t>
            </a:r>
            <a:r>
              <a:rPr lang="en"/>
              <a:t>casualties</a:t>
            </a:r>
            <a:r>
              <a:rPr lang="en"/>
              <a:t> because of the same vaccines. Also, which vaccine is better can be </a:t>
            </a:r>
            <a:r>
              <a:rPr lang="en"/>
              <a:t>determined</a:t>
            </a:r>
            <a:r>
              <a:rPr lang="en"/>
              <a:t> by the analysis. It also sets the goal for future </a:t>
            </a:r>
            <a:r>
              <a:rPr lang="en"/>
              <a:t>manufacturers</a:t>
            </a:r>
            <a:r>
              <a:rPr lang="en"/>
              <a:t> for the different </a:t>
            </a:r>
            <a:r>
              <a:rPr lang="en"/>
              <a:t>disease</a:t>
            </a:r>
            <a:r>
              <a:rPr lang="en"/>
              <a:t> vaccine.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4"/>
          <p:cNvSpPr txBox="1"/>
          <p:nvPr>
            <p:ph type="ctrTitle"/>
          </p:nvPr>
        </p:nvSpPr>
        <p:spPr>
          <a:xfrm>
            <a:off x="1262391" y="1567650"/>
            <a:ext cx="6619200" cy="2008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5"/>
          <p:cNvSpPr txBox="1"/>
          <p:nvPr>
            <p:ph type="ctrTitle"/>
          </p:nvPr>
        </p:nvSpPr>
        <p:spPr>
          <a:xfrm>
            <a:off x="1262391" y="1567650"/>
            <a:ext cx="6619200" cy="2008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t>Question &amp; Answer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20"/>
          <p:cNvPicPr preferRelativeResize="0"/>
          <p:nvPr/>
        </p:nvPicPr>
        <p:blipFill>
          <a:blip r:embed="rId3">
            <a:alphaModFix/>
          </a:blip>
          <a:stretch>
            <a:fillRect/>
          </a:stretch>
        </p:blipFill>
        <p:spPr>
          <a:xfrm>
            <a:off x="717750" y="1486348"/>
            <a:ext cx="1142100" cy="1141800"/>
          </a:xfrm>
          <a:prstGeom prst="ellipse">
            <a:avLst/>
          </a:prstGeom>
          <a:noFill/>
          <a:ln>
            <a:noFill/>
          </a:ln>
        </p:spPr>
      </p:pic>
      <p:sp>
        <p:nvSpPr>
          <p:cNvPr id="256" name="Google Shape;256;p20"/>
          <p:cNvSpPr txBox="1"/>
          <p:nvPr/>
        </p:nvSpPr>
        <p:spPr>
          <a:xfrm>
            <a:off x="493600" y="2729650"/>
            <a:ext cx="1446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entury Gothic"/>
                <a:ea typeface="Century Gothic"/>
                <a:cs typeface="Century Gothic"/>
                <a:sym typeface="Century Gothic"/>
              </a:rPr>
              <a:t>Vishnu Pendyala</a:t>
            </a:r>
            <a:endParaRPr sz="1200">
              <a:latin typeface="Century Gothic"/>
              <a:ea typeface="Century Gothic"/>
              <a:cs typeface="Century Gothic"/>
              <a:sym typeface="Century Gothic"/>
            </a:endParaRPr>
          </a:p>
          <a:p>
            <a:pPr indent="0" lvl="0" marL="0" rtl="0" algn="ctr">
              <a:spcBef>
                <a:spcPts val="0"/>
              </a:spcBef>
              <a:spcAft>
                <a:spcPts val="0"/>
              </a:spcAft>
              <a:buNone/>
            </a:pPr>
            <a:r>
              <a:rPr lang="en" sz="1200">
                <a:latin typeface="Century Gothic"/>
                <a:ea typeface="Century Gothic"/>
                <a:cs typeface="Century Gothic"/>
                <a:sym typeface="Century Gothic"/>
              </a:rPr>
              <a:t>ADVISOR</a:t>
            </a:r>
            <a:endParaRPr sz="1200">
              <a:latin typeface="Century Gothic"/>
              <a:ea typeface="Century Gothic"/>
              <a:cs typeface="Century Gothic"/>
              <a:sym typeface="Century Gothic"/>
            </a:endParaRPr>
          </a:p>
        </p:txBody>
      </p:sp>
      <p:pic>
        <p:nvPicPr>
          <p:cNvPr id="257" name="Google Shape;257;p20"/>
          <p:cNvPicPr preferRelativeResize="0"/>
          <p:nvPr/>
        </p:nvPicPr>
        <p:blipFill rotWithShape="1">
          <a:blip r:embed="rId4">
            <a:alphaModFix/>
          </a:blip>
          <a:srcRect b="23137" l="37189" r="41999" t="56295"/>
          <a:stretch/>
        </p:blipFill>
        <p:spPr>
          <a:xfrm>
            <a:off x="7469950" y="1556550"/>
            <a:ext cx="1071600" cy="1071600"/>
          </a:xfrm>
          <a:prstGeom prst="ellipse">
            <a:avLst/>
          </a:prstGeom>
          <a:noFill/>
          <a:ln>
            <a:noFill/>
          </a:ln>
        </p:spPr>
      </p:pic>
      <p:pic>
        <p:nvPicPr>
          <p:cNvPr id="258" name="Google Shape;258;p20"/>
          <p:cNvPicPr preferRelativeResize="0"/>
          <p:nvPr/>
        </p:nvPicPr>
        <p:blipFill rotWithShape="1">
          <a:blip r:embed="rId5">
            <a:alphaModFix/>
          </a:blip>
          <a:srcRect b="40442" l="20703" r="44175" t="35961"/>
          <a:stretch/>
        </p:blipFill>
        <p:spPr>
          <a:xfrm>
            <a:off x="3556925" y="1556575"/>
            <a:ext cx="1196400" cy="1071600"/>
          </a:xfrm>
          <a:prstGeom prst="ellipse">
            <a:avLst/>
          </a:prstGeom>
          <a:noFill/>
          <a:ln>
            <a:noFill/>
          </a:ln>
        </p:spPr>
      </p:pic>
      <p:sp>
        <p:nvSpPr>
          <p:cNvPr id="259" name="Google Shape;259;p20"/>
          <p:cNvSpPr txBox="1"/>
          <p:nvPr/>
        </p:nvSpPr>
        <p:spPr>
          <a:xfrm>
            <a:off x="7703975" y="2729650"/>
            <a:ext cx="9927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entury Gothic"/>
                <a:ea typeface="Century Gothic"/>
                <a:cs typeface="Century Gothic"/>
                <a:sym typeface="Century Gothic"/>
              </a:rPr>
              <a:t>Vineeth C</a:t>
            </a:r>
            <a:endParaRPr sz="9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MSDA SJSU</a:t>
            </a:r>
            <a:endParaRPr sz="1200">
              <a:latin typeface="Century Gothic"/>
              <a:ea typeface="Century Gothic"/>
              <a:cs typeface="Century Gothic"/>
              <a:sym typeface="Century Gothic"/>
            </a:endParaRPr>
          </a:p>
        </p:txBody>
      </p:sp>
      <p:sp>
        <p:nvSpPr>
          <p:cNvPr id="260" name="Google Shape;260;p20"/>
          <p:cNvSpPr txBox="1"/>
          <p:nvPr/>
        </p:nvSpPr>
        <p:spPr>
          <a:xfrm>
            <a:off x="3620700" y="2729650"/>
            <a:ext cx="1071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entury Gothic"/>
                <a:ea typeface="Century Gothic"/>
                <a:cs typeface="Century Gothic"/>
                <a:sym typeface="Century Gothic"/>
              </a:rPr>
              <a:t>Pravallika V</a:t>
            </a:r>
            <a:endParaRPr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MSDA SJSU</a:t>
            </a:r>
            <a:endParaRPr sz="1200">
              <a:latin typeface="Century Gothic"/>
              <a:ea typeface="Century Gothic"/>
              <a:cs typeface="Century Gothic"/>
              <a:sym typeface="Century Gothic"/>
            </a:endParaRPr>
          </a:p>
        </p:txBody>
      </p:sp>
      <p:pic>
        <p:nvPicPr>
          <p:cNvPr id="261" name="Google Shape;261;p20"/>
          <p:cNvPicPr preferRelativeResize="0"/>
          <p:nvPr/>
        </p:nvPicPr>
        <p:blipFill rotWithShape="1">
          <a:blip r:embed="rId6">
            <a:alphaModFix/>
          </a:blip>
          <a:srcRect b="20947" l="14432" r="23494" t="7290"/>
          <a:stretch/>
        </p:blipFill>
        <p:spPr>
          <a:xfrm>
            <a:off x="4930013" y="1556575"/>
            <a:ext cx="1142100" cy="1071600"/>
          </a:xfrm>
          <a:prstGeom prst="ellipse">
            <a:avLst/>
          </a:prstGeom>
          <a:noFill/>
          <a:ln>
            <a:noFill/>
          </a:ln>
        </p:spPr>
      </p:pic>
      <p:sp>
        <p:nvSpPr>
          <p:cNvPr id="262" name="Google Shape;262;p20"/>
          <p:cNvSpPr txBox="1"/>
          <p:nvPr/>
        </p:nvSpPr>
        <p:spPr>
          <a:xfrm>
            <a:off x="4971100" y="2729650"/>
            <a:ext cx="10716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entury Gothic"/>
                <a:ea typeface="Century Gothic"/>
                <a:cs typeface="Century Gothic"/>
                <a:sym typeface="Century Gothic"/>
              </a:rPr>
              <a:t>Nirvisha G</a:t>
            </a:r>
            <a:endParaRPr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MSDA SJSU</a:t>
            </a:r>
            <a:endParaRPr>
              <a:latin typeface="Century Gothic"/>
              <a:ea typeface="Century Gothic"/>
              <a:cs typeface="Century Gothic"/>
              <a:sym typeface="Century Gothic"/>
            </a:endParaRPr>
          </a:p>
        </p:txBody>
      </p:sp>
      <p:pic>
        <p:nvPicPr>
          <p:cNvPr id="263" name="Google Shape;263;p20"/>
          <p:cNvPicPr preferRelativeResize="0"/>
          <p:nvPr/>
        </p:nvPicPr>
        <p:blipFill rotWithShape="1">
          <a:blip r:embed="rId7">
            <a:alphaModFix/>
          </a:blip>
          <a:srcRect b="48777" l="56732" r="17838" t="20925"/>
          <a:stretch/>
        </p:blipFill>
        <p:spPr>
          <a:xfrm>
            <a:off x="6248800" y="1593300"/>
            <a:ext cx="1071600" cy="1071600"/>
          </a:xfrm>
          <a:prstGeom prst="ellipse">
            <a:avLst/>
          </a:prstGeom>
          <a:noFill/>
          <a:ln>
            <a:noFill/>
          </a:ln>
        </p:spPr>
      </p:pic>
      <p:sp>
        <p:nvSpPr>
          <p:cNvPr id="264" name="Google Shape;264;p20"/>
          <p:cNvSpPr txBox="1"/>
          <p:nvPr/>
        </p:nvSpPr>
        <p:spPr>
          <a:xfrm>
            <a:off x="6321500" y="2729650"/>
            <a:ext cx="11421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entury Gothic"/>
                <a:ea typeface="Century Gothic"/>
                <a:cs typeface="Century Gothic"/>
                <a:sym typeface="Century Gothic"/>
              </a:rPr>
              <a:t>Jinu Mathew</a:t>
            </a:r>
            <a:endParaRPr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MSDA SJSU</a:t>
            </a:r>
            <a:endParaRPr sz="1200">
              <a:latin typeface="Century Gothic"/>
              <a:ea typeface="Century Gothic"/>
              <a:cs typeface="Century Gothic"/>
              <a:sym typeface="Century Gothic"/>
            </a:endParaRPr>
          </a:p>
        </p:txBody>
      </p:sp>
      <p:pic>
        <p:nvPicPr>
          <p:cNvPr id="265" name="Google Shape;265;p20"/>
          <p:cNvPicPr preferRelativeResize="0"/>
          <p:nvPr/>
        </p:nvPicPr>
        <p:blipFill rotWithShape="1">
          <a:blip r:embed="rId8">
            <a:alphaModFix/>
          </a:blip>
          <a:srcRect b="50917" l="46384" r="-1499" t="2372"/>
          <a:stretch/>
        </p:blipFill>
        <p:spPr>
          <a:xfrm>
            <a:off x="2277038" y="1486350"/>
            <a:ext cx="1071600" cy="1071600"/>
          </a:xfrm>
          <a:prstGeom prst="ellipse">
            <a:avLst/>
          </a:prstGeom>
          <a:noFill/>
          <a:ln>
            <a:noFill/>
          </a:ln>
        </p:spPr>
      </p:pic>
      <p:sp>
        <p:nvSpPr>
          <p:cNvPr id="266" name="Google Shape;266;p20"/>
          <p:cNvSpPr txBox="1"/>
          <p:nvPr/>
        </p:nvSpPr>
        <p:spPr>
          <a:xfrm>
            <a:off x="2277050" y="2729650"/>
            <a:ext cx="1142100" cy="554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entury Gothic"/>
                <a:ea typeface="Century Gothic"/>
                <a:cs typeface="Century Gothic"/>
                <a:sym typeface="Century Gothic"/>
              </a:rPr>
              <a:t>Nikita Balani</a:t>
            </a:r>
            <a:endParaRPr sz="1200">
              <a:latin typeface="Century Gothic"/>
              <a:ea typeface="Century Gothic"/>
              <a:cs typeface="Century Gothic"/>
              <a:sym typeface="Century Gothic"/>
            </a:endParaRPr>
          </a:p>
          <a:p>
            <a:pPr indent="0" lvl="0" marL="0" rtl="0" algn="l">
              <a:spcBef>
                <a:spcPts val="0"/>
              </a:spcBef>
              <a:spcAft>
                <a:spcPts val="0"/>
              </a:spcAft>
              <a:buNone/>
            </a:pPr>
            <a:r>
              <a:rPr lang="en" sz="1200">
                <a:latin typeface="Century Gothic"/>
                <a:ea typeface="Century Gothic"/>
                <a:cs typeface="Century Gothic"/>
                <a:sym typeface="Century Gothic"/>
              </a:rPr>
              <a:t>MSDA SJSU</a:t>
            </a:r>
            <a:endParaRPr sz="1200">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1"/>
          <p:cNvSpPr txBox="1"/>
          <p:nvPr>
            <p:ph type="title"/>
          </p:nvPr>
        </p:nvSpPr>
        <p:spPr>
          <a:xfrm>
            <a:off x="866216" y="730251"/>
            <a:ext cx="6571200" cy="5301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a:t>Overview</a:t>
            </a:r>
            <a:endParaRPr/>
          </a:p>
        </p:txBody>
      </p:sp>
      <p:sp>
        <p:nvSpPr>
          <p:cNvPr id="272" name="Google Shape;272;p21"/>
          <p:cNvSpPr txBox="1"/>
          <p:nvPr>
            <p:ph idx="1" type="body"/>
          </p:nvPr>
        </p:nvSpPr>
        <p:spPr>
          <a:xfrm>
            <a:off x="866225" y="1828350"/>
            <a:ext cx="6778800" cy="2812800"/>
          </a:xfrm>
          <a:prstGeom prst="rect">
            <a:avLst/>
          </a:prstGeom>
        </p:spPr>
        <p:txBody>
          <a:bodyPr anchorCtr="0" anchor="t" bIns="34275" lIns="68575" spcFirstLastPara="1" rIns="68575" wrap="square" tIns="34275">
            <a:normAutofit lnSpcReduction="10000"/>
          </a:bodyPr>
          <a:lstStyle/>
          <a:p>
            <a:pPr indent="-342900" lvl="0" marL="457200" rtl="0" algn="l">
              <a:spcBef>
                <a:spcPts val="800"/>
              </a:spcBef>
              <a:spcAft>
                <a:spcPts val="0"/>
              </a:spcAft>
              <a:buSzPts val="1800"/>
              <a:buChar char="►"/>
            </a:pPr>
            <a:r>
              <a:rPr b="1" lang="en" sz="1800"/>
              <a:t>INTRODUCTION</a:t>
            </a:r>
            <a:endParaRPr b="1" sz="1800"/>
          </a:p>
          <a:p>
            <a:pPr indent="-342900" lvl="0" marL="457200" rtl="0" algn="l">
              <a:spcBef>
                <a:spcPts val="0"/>
              </a:spcBef>
              <a:spcAft>
                <a:spcPts val="0"/>
              </a:spcAft>
              <a:buSzPts val="1800"/>
              <a:buChar char="►"/>
            </a:pPr>
            <a:r>
              <a:rPr b="1" lang="en" sz="1800"/>
              <a:t>MOTIVATION AND LITERATURE</a:t>
            </a:r>
            <a:endParaRPr b="1" sz="1800"/>
          </a:p>
          <a:p>
            <a:pPr indent="-342900" lvl="0" marL="457200" rtl="0" algn="l">
              <a:spcBef>
                <a:spcPts val="0"/>
              </a:spcBef>
              <a:spcAft>
                <a:spcPts val="0"/>
              </a:spcAft>
              <a:buSzPts val="1800"/>
              <a:buChar char="►"/>
            </a:pPr>
            <a:r>
              <a:rPr b="1" lang="en" sz="1800"/>
              <a:t>DESIGN TOOLS</a:t>
            </a:r>
            <a:endParaRPr b="1" sz="1800"/>
          </a:p>
          <a:p>
            <a:pPr indent="-342900" lvl="0" marL="457200" rtl="0" algn="l">
              <a:spcBef>
                <a:spcPts val="0"/>
              </a:spcBef>
              <a:spcAft>
                <a:spcPts val="0"/>
              </a:spcAft>
              <a:buSzPts val="1800"/>
              <a:buChar char="►"/>
            </a:pPr>
            <a:r>
              <a:rPr b="1" lang="en" sz="1800"/>
              <a:t>DATABASE DEVELOPMENT - Conceptual Design</a:t>
            </a:r>
            <a:endParaRPr b="1" sz="1800"/>
          </a:p>
          <a:p>
            <a:pPr indent="-342900" lvl="0" marL="457200" rtl="0" algn="l">
              <a:spcBef>
                <a:spcPts val="0"/>
              </a:spcBef>
              <a:spcAft>
                <a:spcPts val="0"/>
              </a:spcAft>
              <a:buSzPts val="1800"/>
              <a:buChar char="►"/>
            </a:pPr>
            <a:r>
              <a:rPr b="1" lang="en" sz="1800"/>
              <a:t>DATABASE DEVELOPMENT -Logical Design</a:t>
            </a:r>
            <a:endParaRPr b="1" sz="1800"/>
          </a:p>
          <a:p>
            <a:pPr indent="-342900" lvl="0" marL="457200" rtl="0" algn="l">
              <a:spcBef>
                <a:spcPts val="0"/>
              </a:spcBef>
              <a:spcAft>
                <a:spcPts val="0"/>
              </a:spcAft>
              <a:buSzPts val="1800"/>
              <a:buChar char="►"/>
            </a:pPr>
            <a:r>
              <a:rPr b="1" lang="en" sz="1800"/>
              <a:t>AWS IMPLEMENTATION</a:t>
            </a:r>
            <a:endParaRPr b="1" sz="1800"/>
          </a:p>
          <a:p>
            <a:pPr indent="-342900" lvl="0" marL="457200" rtl="0" algn="l">
              <a:spcBef>
                <a:spcPts val="0"/>
              </a:spcBef>
              <a:spcAft>
                <a:spcPts val="0"/>
              </a:spcAft>
              <a:buSzPts val="1800"/>
              <a:buChar char="►"/>
            </a:pPr>
            <a:r>
              <a:rPr b="1" lang="en" sz="1800"/>
              <a:t>CODE ANALYSIS</a:t>
            </a:r>
            <a:endParaRPr b="1" sz="1800"/>
          </a:p>
          <a:p>
            <a:pPr indent="-342900" lvl="0" marL="457200" rtl="0" algn="l">
              <a:spcBef>
                <a:spcPts val="0"/>
              </a:spcBef>
              <a:spcAft>
                <a:spcPts val="0"/>
              </a:spcAft>
              <a:buSzPts val="1800"/>
              <a:buChar char="►"/>
            </a:pPr>
            <a:r>
              <a:rPr b="1" lang="en" sz="1800"/>
              <a:t>DATA VISUALIZATION</a:t>
            </a:r>
            <a:endParaRPr b="1" sz="1800"/>
          </a:p>
          <a:p>
            <a:pPr indent="-342900" lvl="0" marL="457200" rtl="0" algn="l">
              <a:spcBef>
                <a:spcPts val="0"/>
              </a:spcBef>
              <a:spcAft>
                <a:spcPts val="0"/>
              </a:spcAft>
              <a:buSzPts val="1800"/>
              <a:buChar char="►"/>
            </a:pPr>
            <a:r>
              <a:rPr b="1" lang="en" sz="1800"/>
              <a:t>TECHNICAL DIFFICULTIES</a:t>
            </a:r>
            <a:endParaRPr b="1" sz="1800"/>
          </a:p>
          <a:p>
            <a:pPr indent="-342900" lvl="0" marL="457200" rtl="0" algn="l">
              <a:spcBef>
                <a:spcPts val="0"/>
              </a:spcBef>
              <a:spcAft>
                <a:spcPts val="0"/>
              </a:spcAft>
              <a:buSzPts val="1800"/>
              <a:buChar char="►"/>
            </a:pPr>
            <a:r>
              <a:rPr b="1" lang="en" sz="1800"/>
              <a:t>LESSONS</a:t>
            </a:r>
            <a:r>
              <a:rPr b="1" lang="en" sz="1800"/>
              <a:t> LEARNED</a:t>
            </a:r>
            <a:endParaRPr b="1" sz="1800"/>
          </a:p>
          <a:p>
            <a:pPr indent="-342900" lvl="0" marL="457200" rtl="0" algn="l">
              <a:spcBef>
                <a:spcPts val="0"/>
              </a:spcBef>
              <a:spcAft>
                <a:spcPts val="0"/>
              </a:spcAft>
              <a:buSzPts val="1800"/>
              <a:buChar char="►"/>
            </a:pPr>
            <a:r>
              <a:rPr b="1" lang="en" sz="1800"/>
              <a:t>Q/A</a:t>
            </a:r>
            <a:endParaRPr b="1"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2"/>
          <p:cNvSpPr txBox="1"/>
          <p:nvPr>
            <p:ph idx="1" type="body"/>
          </p:nvPr>
        </p:nvSpPr>
        <p:spPr>
          <a:xfrm>
            <a:off x="4421600" y="733175"/>
            <a:ext cx="3840600" cy="4026900"/>
          </a:xfrm>
          <a:prstGeom prst="rect">
            <a:avLst/>
          </a:prstGeom>
        </p:spPr>
        <p:txBody>
          <a:bodyPr anchorCtr="0" anchor="ctr" bIns="34275" lIns="68575" spcFirstLastPara="1" rIns="68575" wrap="square" tIns="34275">
            <a:noAutofit/>
          </a:bodyPr>
          <a:lstStyle/>
          <a:p>
            <a:pPr indent="-311150" lvl="0" marL="457200" rtl="0" algn="l">
              <a:lnSpc>
                <a:spcPct val="115000"/>
              </a:lnSpc>
              <a:spcBef>
                <a:spcPts val="0"/>
              </a:spcBef>
              <a:spcAft>
                <a:spcPts val="0"/>
              </a:spcAft>
              <a:buSzPts val="1300"/>
              <a:buFont typeface="Century Gothic"/>
              <a:buChar char="►"/>
            </a:pPr>
            <a:r>
              <a:rPr lang="en">
                <a:solidFill>
                  <a:srgbClr val="3F3F3F"/>
                </a:solidFill>
              </a:rPr>
              <a:t>The dataset for the project is taken from VAERS(Vaccine Adverse Event Reporting System).</a:t>
            </a:r>
            <a:endParaRPr sz="1300">
              <a:solidFill>
                <a:schemeClr val="dk1"/>
              </a:solidFill>
            </a:endParaRPr>
          </a:p>
          <a:p>
            <a:pPr indent="-311150" lvl="0" marL="457200" rtl="0" algn="l">
              <a:lnSpc>
                <a:spcPct val="115000"/>
              </a:lnSpc>
              <a:spcBef>
                <a:spcPts val="0"/>
              </a:spcBef>
              <a:spcAft>
                <a:spcPts val="0"/>
              </a:spcAft>
              <a:buSzPts val="1300"/>
              <a:buFont typeface="Century Gothic"/>
              <a:buChar char="►"/>
            </a:pPr>
            <a:r>
              <a:rPr lang="en">
                <a:solidFill>
                  <a:srgbClr val="3F3F3F"/>
                </a:solidFill>
              </a:rPr>
              <a:t>VAERS is co-managed by CDC and FDA.</a:t>
            </a:r>
            <a:endParaRPr>
              <a:solidFill>
                <a:srgbClr val="3F3F3F"/>
              </a:solidFill>
            </a:endParaRPr>
          </a:p>
          <a:p>
            <a:pPr indent="-311150" lvl="0" marL="457200" rtl="0" algn="l">
              <a:lnSpc>
                <a:spcPct val="115000"/>
              </a:lnSpc>
              <a:spcBef>
                <a:spcPts val="0"/>
              </a:spcBef>
              <a:spcAft>
                <a:spcPts val="0"/>
              </a:spcAft>
              <a:buSzPts val="1300"/>
              <a:buFont typeface="Century Gothic"/>
              <a:buChar char="►"/>
            </a:pPr>
            <a:r>
              <a:rPr lang="en">
                <a:solidFill>
                  <a:srgbClr val="3F3F3F"/>
                </a:solidFill>
              </a:rPr>
              <a:t>The dataset includes patients information who got side effects from covid-19 vaccination from 1st january to 8th april.</a:t>
            </a:r>
            <a:endParaRPr>
              <a:solidFill>
                <a:srgbClr val="3F3F3F"/>
              </a:solidFill>
            </a:endParaRPr>
          </a:p>
          <a:p>
            <a:pPr indent="-311150" lvl="0" marL="457200" rtl="0" algn="l">
              <a:lnSpc>
                <a:spcPct val="115000"/>
              </a:lnSpc>
              <a:spcBef>
                <a:spcPts val="0"/>
              </a:spcBef>
              <a:spcAft>
                <a:spcPts val="0"/>
              </a:spcAft>
              <a:buSzPts val="1300"/>
              <a:buFont typeface="Century Gothic"/>
              <a:buChar char="►"/>
            </a:pPr>
            <a:r>
              <a:rPr lang="en">
                <a:solidFill>
                  <a:srgbClr val="3F3F3F"/>
                </a:solidFill>
              </a:rPr>
              <a:t>3 covid-19 vaccines which was approved by us government are Pfizer/Biotech, Moderna, Johnson and Johnson.</a:t>
            </a:r>
            <a:endParaRPr>
              <a:solidFill>
                <a:srgbClr val="3F3F3F"/>
              </a:solidFill>
            </a:endParaRPr>
          </a:p>
          <a:p>
            <a:pPr indent="-311150" lvl="0" marL="457200" rtl="0" algn="l">
              <a:lnSpc>
                <a:spcPct val="115000"/>
              </a:lnSpc>
              <a:spcBef>
                <a:spcPts val="0"/>
              </a:spcBef>
              <a:spcAft>
                <a:spcPts val="0"/>
              </a:spcAft>
              <a:buSzPts val="1300"/>
              <a:buFont typeface="Century Gothic"/>
              <a:buChar char="►"/>
            </a:pPr>
            <a:r>
              <a:rPr lang="en" sz="700">
                <a:solidFill>
                  <a:srgbClr val="B31166"/>
                </a:solidFill>
                <a:latin typeface="Times New Roman"/>
                <a:ea typeface="Times New Roman"/>
                <a:cs typeface="Times New Roman"/>
                <a:sym typeface="Times New Roman"/>
              </a:rPr>
              <a:t>  </a:t>
            </a:r>
            <a:r>
              <a:rPr lang="en">
                <a:solidFill>
                  <a:srgbClr val="3F3F3F"/>
                </a:solidFill>
              </a:rPr>
              <a:t>80-90 % cases are mild symptoms but the rest 10-20% includes critical situations like hospitalization, life-threatening injury or death.</a:t>
            </a:r>
            <a:endParaRPr>
              <a:solidFill>
                <a:srgbClr val="3F3F3F"/>
              </a:solidFill>
            </a:endParaRPr>
          </a:p>
          <a:p>
            <a:pPr indent="0" lvl="0" marL="457200" rtl="0" algn="l">
              <a:lnSpc>
                <a:spcPct val="115000"/>
              </a:lnSpc>
              <a:spcBef>
                <a:spcPts val="0"/>
              </a:spcBef>
              <a:spcAft>
                <a:spcPts val="0"/>
              </a:spcAft>
              <a:buNone/>
            </a:pPr>
            <a:r>
              <a:t/>
            </a:r>
            <a:endParaRPr>
              <a:solidFill>
                <a:srgbClr val="3F3F3F"/>
              </a:solidFill>
            </a:endParaRPr>
          </a:p>
          <a:p>
            <a:pPr indent="0" lvl="0" marL="457200" rtl="0" algn="l">
              <a:lnSpc>
                <a:spcPct val="115000"/>
              </a:lnSpc>
              <a:spcBef>
                <a:spcPts val="0"/>
              </a:spcBef>
              <a:spcAft>
                <a:spcPts val="0"/>
              </a:spcAft>
              <a:buNone/>
            </a:pPr>
            <a:r>
              <a:t/>
            </a:r>
            <a:endParaRPr>
              <a:solidFill>
                <a:srgbClr val="3F3F3F"/>
              </a:solidFill>
            </a:endParaRPr>
          </a:p>
        </p:txBody>
      </p:sp>
      <p:sp>
        <p:nvSpPr>
          <p:cNvPr id="278" name="Google Shape;278;p22"/>
          <p:cNvSpPr txBox="1"/>
          <p:nvPr>
            <p:ph type="title"/>
          </p:nvPr>
        </p:nvSpPr>
        <p:spPr>
          <a:xfrm>
            <a:off x="911325" y="1888950"/>
            <a:ext cx="2303400" cy="682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3"/>
          <p:cNvSpPr txBox="1"/>
          <p:nvPr>
            <p:ph type="title"/>
          </p:nvPr>
        </p:nvSpPr>
        <p:spPr>
          <a:xfrm>
            <a:off x="753425" y="1663650"/>
            <a:ext cx="2094900" cy="9081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Motivation and Literature </a:t>
            </a:r>
            <a:endParaRPr/>
          </a:p>
        </p:txBody>
      </p:sp>
      <p:sp>
        <p:nvSpPr>
          <p:cNvPr id="284" name="Google Shape;284;p23"/>
          <p:cNvSpPr txBox="1"/>
          <p:nvPr>
            <p:ph idx="1" type="body"/>
          </p:nvPr>
        </p:nvSpPr>
        <p:spPr>
          <a:xfrm>
            <a:off x="4335860" y="1085850"/>
            <a:ext cx="3892500" cy="3429000"/>
          </a:xfrm>
          <a:prstGeom prst="rect">
            <a:avLst/>
          </a:prstGeom>
        </p:spPr>
        <p:txBody>
          <a:bodyPr anchorCtr="0" anchor="ctr" bIns="34275" lIns="68575" spcFirstLastPara="1" rIns="68575" wrap="square" tIns="34275">
            <a:normAutofit fontScale="92500" lnSpcReduction="10000"/>
          </a:bodyPr>
          <a:lstStyle/>
          <a:p>
            <a:pPr indent="-304958" lvl="0" marL="457200" rtl="0" algn="l">
              <a:lnSpc>
                <a:spcPct val="115000"/>
              </a:lnSpc>
              <a:spcBef>
                <a:spcPts val="0"/>
              </a:spcBef>
              <a:spcAft>
                <a:spcPts val="0"/>
              </a:spcAft>
              <a:buSzPct val="100000"/>
              <a:buFont typeface="Century Gothic"/>
              <a:buChar char="►"/>
            </a:pPr>
            <a:r>
              <a:rPr lang="en" sz="1300">
                <a:solidFill>
                  <a:schemeClr val="dk1"/>
                </a:solidFill>
              </a:rPr>
              <a:t>With the whole pandemic situation going on around the world, the covid-19 vaccine was developed faster than usual pace.</a:t>
            </a:r>
            <a:endParaRPr sz="1300">
              <a:solidFill>
                <a:schemeClr val="dk1"/>
              </a:solidFill>
            </a:endParaRPr>
          </a:p>
          <a:p>
            <a:pPr indent="-304958" lvl="0" marL="457200" rtl="0" algn="l">
              <a:lnSpc>
                <a:spcPct val="115000"/>
              </a:lnSpc>
              <a:spcBef>
                <a:spcPts val="0"/>
              </a:spcBef>
              <a:spcAft>
                <a:spcPts val="0"/>
              </a:spcAft>
              <a:buSzPct val="100000"/>
              <a:buFont typeface="Century Gothic"/>
              <a:buChar char="►"/>
            </a:pPr>
            <a:r>
              <a:rPr lang="en" sz="1300">
                <a:solidFill>
                  <a:schemeClr val="dk1"/>
                </a:solidFill>
              </a:rPr>
              <a:t>In usa vaccine distribution started in january for the mass population, within a month VAERS had the data of n number of people who got any side effect from covid vaccine.</a:t>
            </a:r>
            <a:endParaRPr sz="1300">
              <a:solidFill>
                <a:schemeClr val="dk1"/>
              </a:solidFill>
            </a:endParaRPr>
          </a:p>
          <a:p>
            <a:pPr indent="-304958" lvl="0" marL="457200" rtl="0" algn="l">
              <a:lnSpc>
                <a:spcPct val="115000"/>
              </a:lnSpc>
              <a:spcBef>
                <a:spcPts val="0"/>
              </a:spcBef>
              <a:spcAft>
                <a:spcPts val="0"/>
              </a:spcAft>
              <a:buSzPct val="100000"/>
              <a:buFont typeface="Century Gothic"/>
              <a:buChar char="►"/>
            </a:pPr>
            <a:r>
              <a:rPr lang="en" sz="1300">
                <a:solidFill>
                  <a:schemeClr val="dk1"/>
                </a:solidFill>
              </a:rPr>
              <a:t>Coming across the VAERS website through kaggle, we thought of analysing the data will help understand the effectiveness of different vaccines.</a:t>
            </a:r>
            <a:endParaRPr sz="1300">
              <a:solidFill>
                <a:schemeClr val="dk1"/>
              </a:solidFill>
            </a:endParaRPr>
          </a:p>
          <a:p>
            <a:pPr indent="-304958" lvl="0" marL="457200" rtl="0" algn="l">
              <a:lnSpc>
                <a:spcPct val="115000"/>
              </a:lnSpc>
              <a:spcBef>
                <a:spcPts val="0"/>
              </a:spcBef>
              <a:spcAft>
                <a:spcPts val="0"/>
              </a:spcAft>
              <a:buSzPct val="100000"/>
              <a:buFont typeface="Century Gothic"/>
              <a:buChar char="►"/>
            </a:pPr>
            <a:r>
              <a:rPr lang="en" sz="1300">
                <a:solidFill>
                  <a:schemeClr val="dk1"/>
                </a:solidFill>
              </a:rPr>
              <a:t>Our analysis will also help in future distribution of covid-19 vaccine and helps predict the effectiveness of different vaccine brands.</a:t>
            </a:r>
            <a:endParaRPr sz="1300">
              <a:solidFill>
                <a:schemeClr val="dk1"/>
              </a:solidFill>
            </a:endParaRPr>
          </a:p>
          <a:p>
            <a:pPr indent="0" lvl="0" marL="457200" rtl="0" algn="l">
              <a:lnSpc>
                <a:spcPct val="115000"/>
              </a:lnSpc>
              <a:spcBef>
                <a:spcPts val="0"/>
              </a:spcBef>
              <a:spcAft>
                <a:spcPts val="0"/>
              </a:spcAft>
              <a:buNone/>
            </a:pPr>
            <a:r>
              <a:t/>
            </a:r>
            <a:endParaRPr sz="1100">
              <a:solidFill>
                <a:schemeClr val="dk1"/>
              </a:solidFill>
              <a:latin typeface="Arial"/>
              <a:ea typeface="Arial"/>
              <a:cs typeface="Arial"/>
              <a:sym typeface="Arial"/>
            </a:endParaRPr>
          </a:p>
          <a:p>
            <a:pPr indent="0" lvl="0" marL="457200" rtl="0" algn="l">
              <a:spcBef>
                <a:spcPts val="8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4"/>
          <p:cNvSpPr txBox="1"/>
          <p:nvPr>
            <p:ph type="title"/>
          </p:nvPr>
        </p:nvSpPr>
        <p:spPr>
          <a:xfrm>
            <a:off x="1032925" y="2171550"/>
            <a:ext cx="1739400" cy="4668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Design Tools</a:t>
            </a:r>
            <a:endParaRPr/>
          </a:p>
        </p:txBody>
      </p:sp>
      <p:pic>
        <p:nvPicPr>
          <p:cNvPr id="290" name="Google Shape;290;p24"/>
          <p:cNvPicPr preferRelativeResize="0"/>
          <p:nvPr/>
        </p:nvPicPr>
        <p:blipFill>
          <a:blip r:embed="rId3">
            <a:alphaModFix/>
          </a:blip>
          <a:stretch>
            <a:fillRect/>
          </a:stretch>
        </p:blipFill>
        <p:spPr>
          <a:xfrm>
            <a:off x="7075900" y="1807425"/>
            <a:ext cx="466725" cy="466725"/>
          </a:xfrm>
          <a:prstGeom prst="rect">
            <a:avLst/>
          </a:prstGeom>
          <a:noFill/>
          <a:ln>
            <a:noFill/>
          </a:ln>
        </p:spPr>
      </p:pic>
      <p:pic>
        <p:nvPicPr>
          <p:cNvPr id="291" name="Google Shape;291;p24"/>
          <p:cNvPicPr preferRelativeResize="0"/>
          <p:nvPr/>
        </p:nvPicPr>
        <p:blipFill>
          <a:blip r:embed="rId4">
            <a:alphaModFix/>
          </a:blip>
          <a:stretch>
            <a:fillRect/>
          </a:stretch>
        </p:blipFill>
        <p:spPr>
          <a:xfrm>
            <a:off x="4988228" y="843900"/>
            <a:ext cx="771525" cy="304800"/>
          </a:xfrm>
          <a:prstGeom prst="rect">
            <a:avLst/>
          </a:prstGeom>
          <a:noFill/>
          <a:ln>
            <a:noFill/>
          </a:ln>
        </p:spPr>
      </p:pic>
      <p:pic>
        <p:nvPicPr>
          <p:cNvPr id="292" name="Google Shape;292;p24"/>
          <p:cNvPicPr preferRelativeResize="0"/>
          <p:nvPr/>
        </p:nvPicPr>
        <p:blipFill>
          <a:blip r:embed="rId5">
            <a:alphaModFix/>
          </a:blip>
          <a:stretch>
            <a:fillRect/>
          </a:stretch>
        </p:blipFill>
        <p:spPr>
          <a:xfrm>
            <a:off x="6583678" y="2171538"/>
            <a:ext cx="371475" cy="304800"/>
          </a:xfrm>
          <a:prstGeom prst="rect">
            <a:avLst/>
          </a:prstGeom>
          <a:noFill/>
          <a:ln>
            <a:noFill/>
          </a:ln>
        </p:spPr>
      </p:pic>
      <p:pic>
        <p:nvPicPr>
          <p:cNvPr id="293" name="Google Shape;293;p24"/>
          <p:cNvPicPr preferRelativeResize="0"/>
          <p:nvPr/>
        </p:nvPicPr>
        <p:blipFill>
          <a:blip r:embed="rId6">
            <a:alphaModFix/>
          </a:blip>
          <a:stretch>
            <a:fillRect/>
          </a:stretch>
        </p:blipFill>
        <p:spPr>
          <a:xfrm>
            <a:off x="4343850" y="1921725"/>
            <a:ext cx="2094900" cy="238125"/>
          </a:xfrm>
          <a:prstGeom prst="rect">
            <a:avLst/>
          </a:prstGeom>
          <a:noFill/>
          <a:ln>
            <a:noFill/>
          </a:ln>
        </p:spPr>
      </p:pic>
      <p:pic>
        <p:nvPicPr>
          <p:cNvPr id="294" name="Google Shape;294;p24"/>
          <p:cNvPicPr preferRelativeResize="0"/>
          <p:nvPr/>
        </p:nvPicPr>
        <p:blipFill>
          <a:blip r:embed="rId7">
            <a:alphaModFix/>
          </a:blip>
          <a:stretch>
            <a:fillRect/>
          </a:stretch>
        </p:blipFill>
        <p:spPr>
          <a:xfrm>
            <a:off x="5658763" y="1285788"/>
            <a:ext cx="438150" cy="438150"/>
          </a:xfrm>
          <a:prstGeom prst="rect">
            <a:avLst/>
          </a:prstGeom>
          <a:noFill/>
          <a:ln>
            <a:noFill/>
          </a:ln>
        </p:spPr>
      </p:pic>
      <p:pic>
        <p:nvPicPr>
          <p:cNvPr id="295" name="Google Shape;295;p24"/>
          <p:cNvPicPr preferRelativeResize="0"/>
          <p:nvPr/>
        </p:nvPicPr>
        <p:blipFill>
          <a:blip r:embed="rId8">
            <a:alphaModFix/>
          </a:blip>
          <a:stretch>
            <a:fillRect/>
          </a:stretch>
        </p:blipFill>
        <p:spPr>
          <a:xfrm>
            <a:off x="6248003" y="843888"/>
            <a:ext cx="657225" cy="485775"/>
          </a:xfrm>
          <a:prstGeom prst="rect">
            <a:avLst/>
          </a:prstGeom>
          <a:noFill/>
          <a:ln>
            <a:noFill/>
          </a:ln>
        </p:spPr>
      </p:pic>
      <p:pic>
        <p:nvPicPr>
          <p:cNvPr id="296" name="Google Shape;296;p24"/>
          <p:cNvPicPr preferRelativeResize="0"/>
          <p:nvPr/>
        </p:nvPicPr>
        <p:blipFill>
          <a:blip r:embed="rId9">
            <a:alphaModFix/>
          </a:blip>
          <a:stretch>
            <a:fillRect/>
          </a:stretch>
        </p:blipFill>
        <p:spPr>
          <a:xfrm>
            <a:off x="6886125" y="3154038"/>
            <a:ext cx="1095375" cy="514350"/>
          </a:xfrm>
          <a:prstGeom prst="rect">
            <a:avLst/>
          </a:prstGeom>
          <a:noFill/>
          <a:ln>
            <a:noFill/>
          </a:ln>
        </p:spPr>
      </p:pic>
      <p:pic>
        <p:nvPicPr>
          <p:cNvPr id="297" name="Google Shape;297;p24"/>
          <p:cNvPicPr preferRelativeResize="0"/>
          <p:nvPr/>
        </p:nvPicPr>
        <p:blipFill>
          <a:blip r:embed="rId10">
            <a:alphaModFix/>
          </a:blip>
          <a:stretch>
            <a:fillRect/>
          </a:stretch>
        </p:blipFill>
        <p:spPr>
          <a:xfrm>
            <a:off x="7005200" y="2447863"/>
            <a:ext cx="857250" cy="571500"/>
          </a:xfrm>
          <a:prstGeom prst="rect">
            <a:avLst/>
          </a:prstGeom>
          <a:noFill/>
          <a:ln>
            <a:noFill/>
          </a:ln>
        </p:spPr>
      </p:pic>
      <p:pic>
        <p:nvPicPr>
          <p:cNvPr id="298" name="Google Shape;298;p24"/>
          <p:cNvPicPr preferRelativeResize="0"/>
          <p:nvPr/>
        </p:nvPicPr>
        <p:blipFill>
          <a:blip r:embed="rId11">
            <a:alphaModFix/>
          </a:blip>
          <a:stretch>
            <a:fillRect/>
          </a:stretch>
        </p:blipFill>
        <p:spPr>
          <a:xfrm>
            <a:off x="5273013" y="3749750"/>
            <a:ext cx="1209675" cy="419100"/>
          </a:xfrm>
          <a:prstGeom prst="rect">
            <a:avLst/>
          </a:prstGeom>
          <a:noFill/>
          <a:ln>
            <a:noFill/>
          </a:ln>
        </p:spPr>
      </p:pic>
      <p:pic>
        <p:nvPicPr>
          <p:cNvPr id="299" name="Google Shape;299;p24"/>
          <p:cNvPicPr preferRelativeResize="0"/>
          <p:nvPr/>
        </p:nvPicPr>
        <p:blipFill>
          <a:blip r:embed="rId12">
            <a:alphaModFix/>
          </a:blip>
          <a:stretch>
            <a:fillRect/>
          </a:stretch>
        </p:blipFill>
        <p:spPr>
          <a:xfrm>
            <a:off x="4290236" y="1241138"/>
            <a:ext cx="771525" cy="527471"/>
          </a:xfrm>
          <a:prstGeom prst="rect">
            <a:avLst/>
          </a:prstGeom>
          <a:noFill/>
          <a:ln>
            <a:noFill/>
          </a:ln>
        </p:spPr>
      </p:pic>
      <p:pic>
        <p:nvPicPr>
          <p:cNvPr id="300" name="Google Shape;300;p24"/>
          <p:cNvPicPr preferRelativeResize="0"/>
          <p:nvPr/>
        </p:nvPicPr>
        <p:blipFill>
          <a:blip r:embed="rId13">
            <a:alphaModFix/>
          </a:blip>
          <a:stretch>
            <a:fillRect/>
          </a:stretch>
        </p:blipFill>
        <p:spPr>
          <a:xfrm>
            <a:off x="4445838" y="2412400"/>
            <a:ext cx="885825" cy="628650"/>
          </a:xfrm>
          <a:prstGeom prst="rect">
            <a:avLst/>
          </a:prstGeom>
          <a:noFill/>
          <a:ln>
            <a:noFill/>
          </a:ln>
        </p:spPr>
      </p:pic>
      <p:pic>
        <p:nvPicPr>
          <p:cNvPr id="301" name="Google Shape;301;p24"/>
          <p:cNvPicPr preferRelativeResize="0"/>
          <p:nvPr/>
        </p:nvPicPr>
        <p:blipFill>
          <a:blip r:embed="rId14">
            <a:alphaModFix/>
          </a:blip>
          <a:stretch>
            <a:fillRect/>
          </a:stretch>
        </p:blipFill>
        <p:spPr>
          <a:xfrm>
            <a:off x="4442625" y="3731723"/>
            <a:ext cx="466725" cy="598278"/>
          </a:xfrm>
          <a:prstGeom prst="rect">
            <a:avLst/>
          </a:prstGeom>
          <a:noFill/>
          <a:ln>
            <a:noFill/>
          </a:ln>
        </p:spPr>
      </p:pic>
      <p:pic>
        <p:nvPicPr>
          <p:cNvPr id="302" name="Google Shape;302;p24"/>
          <p:cNvPicPr preferRelativeResize="0"/>
          <p:nvPr/>
        </p:nvPicPr>
        <p:blipFill>
          <a:blip r:embed="rId15">
            <a:alphaModFix/>
          </a:blip>
          <a:stretch>
            <a:fillRect/>
          </a:stretch>
        </p:blipFill>
        <p:spPr>
          <a:xfrm>
            <a:off x="6578925" y="3835450"/>
            <a:ext cx="381000" cy="381000"/>
          </a:xfrm>
          <a:prstGeom prst="rect">
            <a:avLst/>
          </a:prstGeom>
          <a:noFill/>
          <a:ln>
            <a:noFill/>
          </a:ln>
        </p:spPr>
      </p:pic>
      <p:pic>
        <p:nvPicPr>
          <p:cNvPr id="303" name="Google Shape;303;p24"/>
          <p:cNvPicPr preferRelativeResize="0"/>
          <p:nvPr/>
        </p:nvPicPr>
        <p:blipFill>
          <a:blip r:embed="rId16">
            <a:alphaModFix/>
          </a:blip>
          <a:stretch>
            <a:fillRect/>
          </a:stretch>
        </p:blipFill>
        <p:spPr>
          <a:xfrm>
            <a:off x="5640013" y="2935163"/>
            <a:ext cx="1200150" cy="600075"/>
          </a:xfrm>
          <a:prstGeom prst="rect">
            <a:avLst/>
          </a:prstGeom>
          <a:noFill/>
          <a:ln>
            <a:noFill/>
          </a:ln>
        </p:spPr>
      </p:pic>
      <p:pic>
        <p:nvPicPr>
          <p:cNvPr id="304" name="Google Shape;304;p24"/>
          <p:cNvPicPr preferRelativeResize="0"/>
          <p:nvPr/>
        </p:nvPicPr>
        <p:blipFill>
          <a:blip r:embed="rId17">
            <a:alphaModFix/>
          </a:blip>
          <a:stretch>
            <a:fillRect/>
          </a:stretch>
        </p:blipFill>
        <p:spPr>
          <a:xfrm>
            <a:off x="4883991" y="3114925"/>
            <a:ext cx="447675" cy="542925"/>
          </a:xfrm>
          <a:prstGeom prst="rect">
            <a:avLst/>
          </a:prstGeom>
          <a:noFill/>
          <a:ln>
            <a:noFill/>
          </a:ln>
        </p:spPr>
      </p:pic>
      <p:pic>
        <p:nvPicPr>
          <p:cNvPr id="305" name="Google Shape;305;p24"/>
          <p:cNvPicPr preferRelativeResize="0"/>
          <p:nvPr/>
        </p:nvPicPr>
        <p:blipFill>
          <a:blip r:embed="rId18">
            <a:alphaModFix/>
          </a:blip>
          <a:stretch>
            <a:fillRect/>
          </a:stretch>
        </p:blipFill>
        <p:spPr>
          <a:xfrm>
            <a:off x="5439691" y="2358713"/>
            <a:ext cx="876300" cy="361950"/>
          </a:xfrm>
          <a:prstGeom prst="rect">
            <a:avLst/>
          </a:prstGeom>
          <a:noFill/>
          <a:ln>
            <a:noFill/>
          </a:ln>
        </p:spPr>
      </p:pic>
      <p:pic>
        <p:nvPicPr>
          <p:cNvPr id="306" name="Google Shape;306;p24"/>
          <p:cNvPicPr preferRelativeResize="0"/>
          <p:nvPr/>
        </p:nvPicPr>
        <p:blipFill>
          <a:blip r:embed="rId19">
            <a:alphaModFix/>
          </a:blip>
          <a:stretch>
            <a:fillRect/>
          </a:stretch>
        </p:blipFill>
        <p:spPr>
          <a:xfrm>
            <a:off x="7427666" y="3835438"/>
            <a:ext cx="466725" cy="552450"/>
          </a:xfrm>
          <a:prstGeom prst="rect">
            <a:avLst/>
          </a:prstGeom>
          <a:noFill/>
          <a:ln>
            <a:noFill/>
          </a:ln>
        </p:spPr>
      </p:pic>
      <p:pic>
        <p:nvPicPr>
          <p:cNvPr id="307" name="Google Shape;307;p24"/>
          <p:cNvPicPr preferRelativeResize="0"/>
          <p:nvPr/>
        </p:nvPicPr>
        <p:blipFill>
          <a:blip r:embed="rId20">
            <a:alphaModFix/>
          </a:blip>
          <a:stretch>
            <a:fillRect/>
          </a:stretch>
        </p:blipFill>
        <p:spPr>
          <a:xfrm>
            <a:off x="7056300" y="1195550"/>
            <a:ext cx="312972" cy="438150"/>
          </a:xfrm>
          <a:prstGeom prst="rect">
            <a:avLst/>
          </a:prstGeom>
          <a:noFill/>
          <a:ln>
            <a:noFill/>
          </a:ln>
        </p:spPr>
      </p:pic>
      <p:pic>
        <p:nvPicPr>
          <p:cNvPr id="308" name="Google Shape;308;p24"/>
          <p:cNvPicPr preferRelativeResize="0"/>
          <p:nvPr/>
        </p:nvPicPr>
        <p:blipFill>
          <a:blip r:embed="rId21">
            <a:alphaModFix/>
          </a:blip>
          <a:stretch>
            <a:fillRect/>
          </a:stretch>
        </p:blipFill>
        <p:spPr>
          <a:xfrm>
            <a:off x="7663376" y="2065826"/>
            <a:ext cx="771523" cy="505928"/>
          </a:xfrm>
          <a:prstGeom prst="rect">
            <a:avLst/>
          </a:prstGeom>
          <a:noFill/>
          <a:ln>
            <a:noFill/>
          </a:ln>
        </p:spPr>
      </p:pic>
      <p:pic>
        <p:nvPicPr>
          <p:cNvPr id="309" name="Google Shape;309;p24"/>
          <p:cNvPicPr preferRelativeResize="0"/>
          <p:nvPr/>
        </p:nvPicPr>
        <p:blipFill>
          <a:blip r:embed="rId22">
            <a:alphaModFix/>
          </a:blip>
          <a:stretch>
            <a:fillRect/>
          </a:stretch>
        </p:blipFill>
        <p:spPr>
          <a:xfrm>
            <a:off x="5577202" y="4289074"/>
            <a:ext cx="957874" cy="505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5"/>
          <p:cNvSpPr txBox="1"/>
          <p:nvPr>
            <p:ph type="title"/>
          </p:nvPr>
        </p:nvSpPr>
        <p:spPr>
          <a:xfrm>
            <a:off x="866216" y="971550"/>
            <a:ext cx="2094900" cy="12000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Database Development -Conceptual Design</a:t>
            </a:r>
            <a:endParaRPr/>
          </a:p>
        </p:txBody>
      </p:sp>
      <p:sp>
        <p:nvSpPr>
          <p:cNvPr id="315" name="Google Shape;315;p25"/>
          <p:cNvSpPr txBox="1"/>
          <p:nvPr>
            <p:ph idx="1" type="body"/>
          </p:nvPr>
        </p:nvSpPr>
        <p:spPr>
          <a:xfrm>
            <a:off x="4335860" y="1085850"/>
            <a:ext cx="3892500" cy="3429000"/>
          </a:xfrm>
          <a:prstGeom prst="rect">
            <a:avLst/>
          </a:prstGeom>
        </p:spPr>
        <p:txBody>
          <a:bodyPr anchorCtr="0" anchor="ctr" bIns="34275" lIns="68575" spcFirstLastPara="1" rIns="68575" wrap="square" tIns="34275">
            <a:normAutofit/>
          </a:bodyPr>
          <a:lstStyle/>
          <a:p>
            <a:pPr indent="0" lvl="0" marL="0" rtl="0" algn="l">
              <a:spcBef>
                <a:spcPts val="800"/>
              </a:spcBef>
              <a:spcAft>
                <a:spcPts val="0"/>
              </a:spcAft>
              <a:buNone/>
            </a:pPr>
            <a:r>
              <a:rPr lang="en"/>
              <a:t>Conceptual Schema </a:t>
            </a:r>
            <a:endParaRPr/>
          </a:p>
          <a:p>
            <a:pPr indent="0" lvl="0" marL="0" rtl="0" algn="l">
              <a:spcBef>
                <a:spcPts val="800"/>
              </a:spcBef>
              <a:spcAft>
                <a:spcPts val="0"/>
              </a:spcAft>
              <a:buNone/>
            </a:pPr>
            <a:r>
              <a:t/>
            </a:r>
            <a:endParaRPr/>
          </a:p>
        </p:txBody>
      </p:sp>
      <p:pic>
        <p:nvPicPr>
          <p:cNvPr id="316" name="Google Shape;316;p25"/>
          <p:cNvPicPr preferRelativeResize="0"/>
          <p:nvPr/>
        </p:nvPicPr>
        <p:blipFill>
          <a:blip r:embed="rId3">
            <a:alphaModFix/>
          </a:blip>
          <a:stretch>
            <a:fillRect/>
          </a:stretch>
        </p:blipFill>
        <p:spPr>
          <a:xfrm>
            <a:off x="3897250" y="1027650"/>
            <a:ext cx="4964775" cy="3088191"/>
          </a:xfrm>
          <a:prstGeom prst="rect">
            <a:avLst/>
          </a:prstGeom>
          <a:noFill/>
          <a:ln>
            <a:noFill/>
          </a:ln>
        </p:spPr>
      </p:pic>
      <p:sp>
        <p:nvSpPr>
          <p:cNvPr id="317" name="Google Shape;317;p25"/>
          <p:cNvSpPr txBox="1"/>
          <p:nvPr>
            <p:ph idx="2" type="body"/>
          </p:nvPr>
        </p:nvSpPr>
        <p:spPr>
          <a:xfrm>
            <a:off x="866225" y="2346950"/>
            <a:ext cx="2190600" cy="16686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Here from our dataset we modeled our data into 5 tables and below is our </a:t>
            </a:r>
            <a:r>
              <a:rPr b="1" lang="en"/>
              <a:t>Conceptual model</a:t>
            </a:r>
            <a:r>
              <a:rPr lang="en"/>
              <a:t> for the Data,Here we modeled our data using Mysql Workbench and established relationships between the tables.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6"/>
          <p:cNvSpPr txBox="1"/>
          <p:nvPr>
            <p:ph type="title"/>
          </p:nvPr>
        </p:nvSpPr>
        <p:spPr>
          <a:xfrm>
            <a:off x="877475" y="2052875"/>
            <a:ext cx="2094900" cy="9474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Database Development -Logical Design</a:t>
            </a:r>
            <a:endParaRPr/>
          </a:p>
        </p:txBody>
      </p:sp>
      <p:sp>
        <p:nvSpPr>
          <p:cNvPr id="323" name="Google Shape;323;p26"/>
          <p:cNvSpPr txBox="1"/>
          <p:nvPr>
            <p:ph idx="1" type="body"/>
          </p:nvPr>
        </p:nvSpPr>
        <p:spPr>
          <a:xfrm>
            <a:off x="4403550" y="755725"/>
            <a:ext cx="3892500" cy="3168300"/>
          </a:xfrm>
          <a:prstGeom prst="rect">
            <a:avLst/>
          </a:prstGeom>
        </p:spPr>
        <p:txBody>
          <a:bodyPr anchorCtr="0" anchor="ctr" bIns="34275" lIns="68575" spcFirstLastPara="1" rIns="68575" wrap="square" tIns="34275">
            <a:normAutofit/>
          </a:bodyPr>
          <a:lstStyle/>
          <a:p>
            <a:pPr indent="-298450" lvl="0" marL="457200" rtl="0" algn="l">
              <a:spcBef>
                <a:spcPts val="800"/>
              </a:spcBef>
              <a:spcAft>
                <a:spcPts val="0"/>
              </a:spcAft>
              <a:buSzPts val="1100"/>
              <a:buChar char="►"/>
            </a:pPr>
            <a:r>
              <a:rPr lang="en"/>
              <a:t>Coming to Logical design We </a:t>
            </a:r>
            <a:r>
              <a:rPr lang="en"/>
              <a:t>created</a:t>
            </a:r>
            <a:r>
              <a:rPr lang="en"/>
              <a:t> tables </a:t>
            </a:r>
            <a:r>
              <a:rPr lang="en"/>
              <a:t>according</a:t>
            </a:r>
            <a:r>
              <a:rPr lang="en"/>
              <a:t> to the data we modeled and then established </a:t>
            </a:r>
            <a:r>
              <a:rPr lang="en"/>
              <a:t>primary</a:t>
            </a:r>
            <a:r>
              <a:rPr lang="en"/>
              <a:t> key-Foreign key between them and below are the table names patient_Info,patient_history,patient_outcomes,symptoms,Vaccine_Details.</a:t>
            </a:r>
            <a:endParaRPr/>
          </a:p>
          <a:p>
            <a:pPr indent="-298450" lvl="0" marL="457200" rtl="0" algn="l">
              <a:spcBef>
                <a:spcPts val="0"/>
              </a:spcBef>
              <a:spcAft>
                <a:spcPts val="0"/>
              </a:spcAft>
              <a:buSzPts val="1100"/>
              <a:buChar char="►"/>
            </a:pPr>
            <a:r>
              <a:rPr lang="en"/>
              <a:t>We </a:t>
            </a:r>
            <a:r>
              <a:rPr lang="en"/>
              <a:t>created</a:t>
            </a:r>
            <a:r>
              <a:rPr lang="en"/>
              <a:t> a trigger for our Vaccine details Table where if the vaccine name is other than Pfizer, Moderna, Janssen then it will return us message that ‘This is NOT A COVID VACCINE’.</a:t>
            </a:r>
            <a:endParaRPr/>
          </a:p>
        </p:txBody>
      </p:sp>
      <p:sp>
        <p:nvSpPr>
          <p:cNvPr id="324" name="Google Shape;324;p26"/>
          <p:cNvSpPr txBox="1"/>
          <p:nvPr/>
        </p:nvSpPr>
        <p:spPr>
          <a:xfrm>
            <a:off x="992600" y="2425125"/>
            <a:ext cx="209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7"/>
          <p:cNvSpPr txBox="1"/>
          <p:nvPr>
            <p:ph type="title"/>
          </p:nvPr>
        </p:nvSpPr>
        <p:spPr>
          <a:xfrm>
            <a:off x="866225" y="700850"/>
            <a:ext cx="2094900" cy="957300"/>
          </a:xfrm>
          <a:prstGeom prst="rect">
            <a:avLst/>
          </a:prstGeom>
        </p:spPr>
        <p:txBody>
          <a:bodyPr anchorCtr="0" anchor="b" bIns="34275" lIns="68575" spcFirstLastPara="1" rIns="68575" wrap="square" tIns="34275">
            <a:noAutofit/>
          </a:bodyPr>
          <a:lstStyle/>
          <a:p>
            <a:pPr indent="0" lvl="0" marL="0" rtl="0" algn="l">
              <a:spcBef>
                <a:spcPts val="0"/>
              </a:spcBef>
              <a:spcAft>
                <a:spcPts val="0"/>
              </a:spcAft>
              <a:buNone/>
            </a:pPr>
            <a:r>
              <a:rPr lang="en"/>
              <a:t>AWS Implementation </a:t>
            </a:r>
            <a:endParaRPr/>
          </a:p>
        </p:txBody>
      </p:sp>
      <p:sp>
        <p:nvSpPr>
          <p:cNvPr id="330" name="Google Shape;330;p27"/>
          <p:cNvSpPr txBox="1"/>
          <p:nvPr>
            <p:ph idx="1" type="body"/>
          </p:nvPr>
        </p:nvSpPr>
        <p:spPr>
          <a:xfrm>
            <a:off x="4418775" y="971550"/>
            <a:ext cx="4131300" cy="3507900"/>
          </a:xfrm>
          <a:prstGeom prst="rect">
            <a:avLst/>
          </a:prstGeom>
        </p:spPr>
        <p:txBody>
          <a:bodyPr anchorCtr="0" anchor="ctr" bIns="34275" lIns="68575" spcFirstLastPara="1" rIns="68575" wrap="square" tIns="34275">
            <a:normAutofit fontScale="55000" lnSpcReduction="10000"/>
          </a:bodyPr>
          <a:lstStyle/>
          <a:p>
            <a:pPr indent="0" lvl="0" marL="0" rtl="0" algn="l">
              <a:lnSpc>
                <a:spcPct val="115000"/>
              </a:lnSpc>
              <a:spcBef>
                <a:spcPts val="1200"/>
              </a:spcBef>
              <a:spcAft>
                <a:spcPts val="0"/>
              </a:spcAft>
              <a:buNone/>
            </a:pPr>
            <a:r>
              <a:rPr lang="en" sz="2900"/>
              <a:t>In AWS, we loaded the data into s3 buckets and then created a VPC </a:t>
            </a:r>
            <a:r>
              <a:rPr lang="en" sz="2900"/>
              <a:t>Endpoint</a:t>
            </a:r>
            <a:r>
              <a:rPr lang="en" sz="2900"/>
              <a:t> and from s3 we moved the data to crawler which is stored in Glue Catalog and then used to Glue job to load the data from S3 to Redshift and then used nosql </a:t>
            </a:r>
            <a:r>
              <a:rPr lang="en" sz="2900"/>
              <a:t>database</a:t>
            </a:r>
            <a:r>
              <a:rPr lang="en" sz="2900"/>
              <a:t> Dynamodb  for table creation of one table and then loaded the data from s3 to </a:t>
            </a:r>
            <a:r>
              <a:rPr lang="en" sz="2900"/>
              <a:t>dynamodb</a:t>
            </a:r>
            <a:r>
              <a:rPr lang="en" sz="2900"/>
              <a:t> table using Lambda functions .</a:t>
            </a:r>
            <a:endParaRPr sz="2900"/>
          </a:p>
          <a:p>
            <a:pPr indent="0" lvl="0" marL="0" rtl="0" algn="l">
              <a:lnSpc>
                <a:spcPct val="115000"/>
              </a:lnSpc>
              <a:spcBef>
                <a:spcPts val="1200"/>
              </a:spcBef>
              <a:spcAft>
                <a:spcPts val="0"/>
              </a:spcAft>
              <a:buNone/>
            </a:pPr>
            <a:r>
              <a:t/>
            </a:r>
            <a:endParaRPr sz="1800"/>
          </a:p>
          <a:p>
            <a:pPr indent="0" lvl="0" marL="0" rtl="0" algn="l">
              <a:lnSpc>
                <a:spcPct val="115000"/>
              </a:lnSpc>
              <a:spcBef>
                <a:spcPts val="1200"/>
              </a:spcBef>
              <a:spcAft>
                <a:spcPts val="0"/>
              </a:spcAft>
              <a:buClr>
                <a:schemeClr val="dk1"/>
              </a:buClr>
              <a:buSzPct val="78571"/>
              <a:buFont typeface="Arial"/>
              <a:buNone/>
            </a:pPr>
            <a:r>
              <a:t/>
            </a:r>
            <a:endParaRPr/>
          </a:p>
          <a:p>
            <a:pPr indent="0" lvl="0" marL="0" rtl="0" algn="l">
              <a:spcBef>
                <a:spcPts val="1200"/>
              </a:spcBef>
              <a:spcAft>
                <a:spcPts val="0"/>
              </a:spcAft>
              <a:buNone/>
            </a:pPr>
            <a:r>
              <a:t/>
            </a:r>
            <a:endParaRPr/>
          </a:p>
        </p:txBody>
      </p:sp>
      <p:pic>
        <p:nvPicPr>
          <p:cNvPr id="331" name="Google Shape;331;p27"/>
          <p:cNvPicPr preferRelativeResize="0"/>
          <p:nvPr/>
        </p:nvPicPr>
        <p:blipFill>
          <a:blip r:embed="rId3">
            <a:alphaModFix/>
          </a:blip>
          <a:stretch>
            <a:fillRect/>
          </a:stretch>
        </p:blipFill>
        <p:spPr>
          <a:xfrm>
            <a:off x="773050" y="1984800"/>
            <a:ext cx="2188075" cy="1173900"/>
          </a:xfrm>
          <a:prstGeom prst="rect">
            <a:avLst/>
          </a:prstGeom>
          <a:noFill/>
          <a:ln>
            <a:noFill/>
          </a:ln>
        </p:spPr>
      </p:pic>
      <p:sp>
        <p:nvSpPr>
          <p:cNvPr id="332" name="Google Shape;332;p27"/>
          <p:cNvSpPr txBox="1"/>
          <p:nvPr/>
        </p:nvSpPr>
        <p:spPr>
          <a:xfrm>
            <a:off x="958775" y="3271075"/>
            <a:ext cx="1760700" cy="13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333" name="Google Shape;333;p27"/>
          <p:cNvPicPr preferRelativeResize="0"/>
          <p:nvPr/>
        </p:nvPicPr>
        <p:blipFill>
          <a:blip r:embed="rId4">
            <a:alphaModFix/>
          </a:blip>
          <a:stretch>
            <a:fillRect/>
          </a:stretch>
        </p:blipFill>
        <p:spPr>
          <a:xfrm>
            <a:off x="745086" y="3326750"/>
            <a:ext cx="2188076" cy="957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